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2EB531-B84C-4444-B4A4-56BA2769A03E}" v="6" dt="2025-05-17T19:21:48.2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1806" y="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é Marcondes Gomes Felix" userId="bce06cdad935bbd0" providerId="LiveId" clId="{132EB531-B84C-4444-B4A4-56BA2769A03E}"/>
    <pc:docChg chg="custSel addSld modSld">
      <pc:chgData name="José Marcondes Gomes Felix" userId="bce06cdad935bbd0" providerId="LiveId" clId="{132EB531-B84C-4444-B4A4-56BA2769A03E}" dt="2025-05-17T19:24:22.663" v="24" actId="255"/>
      <pc:docMkLst>
        <pc:docMk/>
      </pc:docMkLst>
      <pc:sldChg chg="addSp modSp mod setBg">
        <pc:chgData name="José Marcondes Gomes Felix" userId="bce06cdad935bbd0" providerId="LiveId" clId="{132EB531-B84C-4444-B4A4-56BA2769A03E}" dt="2025-05-17T19:23:28.448" v="19" actId="122"/>
        <pc:sldMkLst>
          <pc:docMk/>
          <pc:sldMk cId="0" sldId="256"/>
        </pc:sldMkLst>
        <pc:spChg chg="mod">
          <ac:chgData name="José Marcondes Gomes Felix" userId="bce06cdad935bbd0" providerId="LiveId" clId="{132EB531-B84C-4444-B4A4-56BA2769A03E}" dt="2025-05-17T19:22:49.992" v="14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José Marcondes Gomes Felix" userId="bce06cdad935bbd0" providerId="LiveId" clId="{132EB531-B84C-4444-B4A4-56BA2769A03E}" dt="2025-05-17T19:23:28.448" v="19" actId="122"/>
          <ac:spMkLst>
            <pc:docMk/>
            <pc:sldMk cId="0" sldId="256"/>
            <ac:spMk id="3" creationId="{00000000-0000-0000-0000-000000000000}"/>
          </ac:spMkLst>
        </pc:spChg>
        <pc:spChg chg="add">
          <ac:chgData name="José Marcondes Gomes Felix" userId="bce06cdad935bbd0" providerId="LiveId" clId="{132EB531-B84C-4444-B4A4-56BA2769A03E}" dt="2025-05-17T19:22:49.992" v="14" actId="26606"/>
          <ac:spMkLst>
            <pc:docMk/>
            <pc:sldMk cId="0" sldId="256"/>
            <ac:spMk id="9" creationId="{E51BA4DF-2BD4-4EC2-B1DB-B27C8AC71864}"/>
          </ac:spMkLst>
        </pc:spChg>
        <pc:picChg chg="add">
          <ac:chgData name="José Marcondes Gomes Felix" userId="bce06cdad935bbd0" providerId="LiveId" clId="{132EB531-B84C-4444-B4A4-56BA2769A03E}" dt="2025-05-17T19:22:49.992" v="14" actId="26606"/>
          <ac:picMkLst>
            <pc:docMk/>
            <pc:sldMk cId="0" sldId="256"/>
            <ac:picMk id="5" creationId="{0B88089A-FBAB-3943-E12C-5D7B92F80CC4}"/>
          </ac:picMkLst>
        </pc:picChg>
      </pc:sldChg>
      <pc:sldChg chg="addSp modSp mod setBg">
        <pc:chgData name="José Marcondes Gomes Felix" userId="bce06cdad935bbd0" providerId="LiveId" clId="{132EB531-B84C-4444-B4A4-56BA2769A03E}" dt="2025-05-17T19:23:40.349" v="20" actId="255"/>
        <pc:sldMkLst>
          <pc:docMk/>
          <pc:sldMk cId="0" sldId="257"/>
        </pc:sldMkLst>
        <pc:spChg chg="mod">
          <ac:chgData name="José Marcondes Gomes Felix" userId="bce06cdad935bbd0" providerId="LiveId" clId="{132EB531-B84C-4444-B4A4-56BA2769A03E}" dt="2025-05-17T19:22:55.250" v="15" actId="26606"/>
          <ac:spMkLst>
            <pc:docMk/>
            <pc:sldMk cId="0" sldId="257"/>
            <ac:spMk id="2" creationId="{00000000-0000-0000-0000-000000000000}"/>
          </ac:spMkLst>
        </pc:spChg>
        <pc:spChg chg="mod">
          <ac:chgData name="José Marcondes Gomes Felix" userId="bce06cdad935bbd0" providerId="LiveId" clId="{132EB531-B84C-4444-B4A4-56BA2769A03E}" dt="2025-05-17T19:23:40.349" v="20" actId="255"/>
          <ac:spMkLst>
            <pc:docMk/>
            <pc:sldMk cId="0" sldId="257"/>
            <ac:spMk id="3" creationId="{00000000-0000-0000-0000-000000000000}"/>
          </ac:spMkLst>
        </pc:spChg>
        <pc:spChg chg="add">
          <ac:chgData name="José Marcondes Gomes Felix" userId="bce06cdad935bbd0" providerId="LiveId" clId="{132EB531-B84C-4444-B4A4-56BA2769A03E}" dt="2025-05-17T19:22:55.250" v="15" actId="26606"/>
          <ac:spMkLst>
            <pc:docMk/>
            <pc:sldMk cId="0" sldId="257"/>
            <ac:spMk id="9" creationId="{E51BA4DF-2BD4-4EC2-B1DB-B27C8AC71864}"/>
          </ac:spMkLst>
        </pc:spChg>
        <pc:picChg chg="add">
          <ac:chgData name="José Marcondes Gomes Felix" userId="bce06cdad935bbd0" providerId="LiveId" clId="{132EB531-B84C-4444-B4A4-56BA2769A03E}" dt="2025-05-17T19:22:55.250" v="15" actId="26606"/>
          <ac:picMkLst>
            <pc:docMk/>
            <pc:sldMk cId="0" sldId="257"/>
            <ac:picMk id="5" creationId="{0462E477-4914-9DE7-87BA-FBD9C28648DB}"/>
          </ac:picMkLst>
        </pc:picChg>
      </pc:sldChg>
      <pc:sldChg chg="addSp delSp modSp mod setBg">
        <pc:chgData name="José Marcondes Gomes Felix" userId="bce06cdad935bbd0" providerId="LiveId" clId="{132EB531-B84C-4444-B4A4-56BA2769A03E}" dt="2025-05-17T19:22:59.683" v="16" actId="26606"/>
        <pc:sldMkLst>
          <pc:docMk/>
          <pc:sldMk cId="0" sldId="258"/>
        </pc:sldMkLst>
        <pc:spChg chg="mod">
          <ac:chgData name="José Marcondes Gomes Felix" userId="bce06cdad935bbd0" providerId="LiveId" clId="{132EB531-B84C-4444-B4A4-56BA2769A03E}" dt="2025-05-17T19:22:59.683" v="16" actId="26606"/>
          <ac:spMkLst>
            <pc:docMk/>
            <pc:sldMk cId="0" sldId="258"/>
            <ac:spMk id="2" creationId="{00000000-0000-0000-0000-000000000000}"/>
          </ac:spMkLst>
        </pc:spChg>
        <pc:spChg chg="del">
          <ac:chgData name="José Marcondes Gomes Felix" userId="bce06cdad935bbd0" providerId="LiveId" clId="{132EB531-B84C-4444-B4A4-56BA2769A03E}" dt="2025-05-17T19:22:59.683" v="16" actId="26606"/>
          <ac:spMkLst>
            <pc:docMk/>
            <pc:sldMk cId="0" sldId="258"/>
            <ac:spMk id="3" creationId="{00000000-0000-0000-0000-000000000000}"/>
          </ac:spMkLst>
        </pc:spChg>
        <pc:spChg chg="add">
          <ac:chgData name="José Marcondes Gomes Felix" userId="bce06cdad935bbd0" providerId="LiveId" clId="{132EB531-B84C-4444-B4A4-56BA2769A03E}" dt="2025-05-17T19:22:59.683" v="16" actId="26606"/>
          <ac:spMkLst>
            <pc:docMk/>
            <pc:sldMk cId="0" sldId="258"/>
            <ac:spMk id="10" creationId="{E51BA4DF-2BD4-4EC2-B1DB-B27C8AC71864}"/>
          </ac:spMkLst>
        </pc:spChg>
        <pc:graphicFrameChg chg="add">
          <ac:chgData name="José Marcondes Gomes Felix" userId="bce06cdad935bbd0" providerId="LiveId" clId="{132EB531-B84C-4444-B4A4-56BA2769A03E}" dt="2025-05-17T19:22:59.683" v="16" actId="26606"/>
          <ac:graphicFrameMkLst>
            <pc:docMk/>
            <pc:sldMk cId="0" sldId="258"/>
            <ac:graphicFrameMk id="5" creationId="{4DF0384C-D6F7-EFFF-4E0E-7943977509B4}"/>
          </ac:graphicFrameMkLst>
        </pc:graphicFrameChg>
        <pc:picChg chg="add">
          <ac:chgData name="José Marcondes Gomes Felix" userId="bce06cdad935bbd0" providerId="LiveId" clId="{132EB531-B84C-4444-B4A4-56BA2769A03E}" dt="2025-05-17T19:22:59.683" v="16" actId="26606"/>
          <ac:picMkLst>
            <pc:docMk/>
            <pc:sldMk cId="0" sldId="258"/>
            <ac:picMk id="6" creationId="{1D067473-05C9-8CE6-EEA6-38600ABC2A91}"/>
          </ac:picMkLst>
        </pc:picChg>
      </pc:sldChg>
      <pc:sldChg chg="addSp delSp modSp mod setBg">
        <pc:chgData name="José Marcondes Gomes Felix" userId="bce06cdad935bbd0" providerId="LiveId" clId="{132EB531-B84C-4444-B4A4-56BA2769A03E}" dt="2025-05-17T19:23:13.097" v="17" actId="26606"/>
        <pc:sldMkLst>
          <pc:docMk/>
          <pc:sldMk cId="0" sldId="259"/>
        </pc:sldMkLst>
        <pc:spChg chg="mod">
          <ac:chgData name="José Marcondes Gomes Felix" userId="bce06cdad935bbd0" providerId="LiveId" clId="{132EB531-B84C-4444-B4A4-56BA2769A03E}" dt="2025-05-17T19:23:13.097" v="17" actId="26606"/>
          <ac:spMkLst>
            <pc:docMk/>
            <pc:sldMk cId="0" sldId="259"/>
            <ac:spMk id="2" creationId="{00000000-0000-0000-0000-000000000000}"/>
          </ac:spMkLst>
        </pc:spChg>
        <pc:spChg chg="del">
          <ac:chgData name="José Marcondes Gomes Felix" userId="bce06cdad935bbd0" providerId="LiveId" clId="{132EB531-B84C-4444-B4A4-56BA2769A03E}" dt="2025-05-17T19:23:13.097" v="17" actId="26606"/>
          <ac:spMkLst>
            <pc:docMk/>
            <pc:sldMk cId="0" sldId="259"/>
            <ac:spMk id="3" creationId="{00000000-0000-0000-0000-000000000000}"/>
          </ac:spMkLst>
        </pc:spChg>
        <pc:spChg chg="add">
          <ac:chgData name="José Marcondes Gomes Felix" userId="bce06cdad935bbd0" providerId="LiveId" clId="{132EB531-B84C-4444-B4A4-56BA2769A03E}" dt="2025-05-17T19:23:13.097" v="17" actId="26606"/>
          <ac:spMkLst>
            <pc:docMk/>
            <pc:sldMk cId="0" sldId="259"/>
            <ac:spMk id="10" creationId="{E51BA4DF-2BD4-4EC2-B1DB-B27C8AC71864}"/>
          </ac:spMkLst>
        </pc:spChg>
        <pc:graphicFrameChg chg="add">
          <ac:chgData name="José Marcondes Gomes Felix" userId="bce06cdad935bbd0" providerId="LiveId" clId="{132EB531-B84C-4444-B4A4-56BA2769A03E}" dt="2025-05-17T19:23:13.097" v="17" actId="26606"/>
          <ac:graphicFrameMkLst>
            <pc:docMk/>
            <pc:sldMk cId="0" sldId="259"/>
            <ac:graphicFrameMk id="5" creationId="{3D8652E5-1757-CCC5-1244-85E1727E940F}"/>
          </ac:graphicFrameMkLst>
        </pc:graphicFrameChg>
        <pc:picChg chg="add">
          <ac:chgData name="José Marcondes Gomes Felix" userId="bce06cdad935bbd0" providerId="LiveId" clId="{132EB531-B84C-4444-B4A4-56BA2769A03E}" dt="2025-05-17T19:23:13.097" v="17" actId="26606"/>
          <ac:picMkLst>
            <pc:docMk/>
            <pc:sldMk cId="0" sldId="259"/>
            <ac:picMk id="6" creationId="{35E412CA-412C-EDA0-B1A7-2C1381A5427A}"/>
          </ac:picMkLst>
        </pc:picChg>
        <pc:picChg chg="add del mod">
          <ac:chgData name="José Marcondes Gomes Felix" userId="bce06cdad935bbd0" providerId="LiveId" clId="{132EB531-B84C-4444-B4A4-56BA2769A03E}" dt="2025-05-17T19:21:23.988" v="2" actId="478"/>
          <ac:picMkLst>
            <pc:docMk/>
            <pc:sldMk cId="0" sldId="259"/>
            <ac:picMk id="1026" creationId="{FC7C5A3D-DABC-F276-65C5-43D3004E78BD}"/>
          </ac:picMkLst>
        </pc:picChg>
      </pc:sldChg>
      <pc:sldChg chg="addSp modSp mod setBg">
        <pc:chgData name="José Marcondes Gomes Felix" userId="bce06cdad935bbd0" providerId="LiveId" clId="{132EB531-B84C-4444-B4A4-56BA2769A03E}" dt="2025-05-17T19:24:01.922" v="21" actId="255"/>
        <pc:sldMkLst>
          <pc:docMk/>
          <pc:sldMk cId="0" sldId="260"/>
        </pc:sldMkLst>
        <pc:spChg chg="mod">
          <ac:chgData name="José Marcondes Gomes Felix" userId="bce06cdad935bbd0" providerId="LiveId" clId="{132EB531-B84C-4444-B4A4-56BA2769A03E}" dt="2025-05-17T19:21:57.718" v="9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José Marcondes Gomes Felix" userId="bce06cdad935bbd0" providerId="LiveId" clId="{132EB531-B84C-4444-B4A4-56BA2769A03E}" dt="2025-05-17T19:24:01.922" v="21" actId="255"/>
          <ac:spMkLst>
            <pc:docMk/>
            <pc:sldMk cId="0" sldId="260"/>
            <ac:spMk id="3" creationId="{00000000-0000-0000-0000-000000000000}"/>
          </ac:spMkLst>
        </pc:spChg>
        <pc:spChg chg="add">
          <ac:chgData name="José Marcondes Gomes Felix" userId="bce06cdad935bbd0" providerId="LiveId" clId="{132EB531-B84C-4444-B4A4-56BA2769A03E}" dt="2025-05-17T19:21:57.718" v="9" actId="26606"/>
          <ac:spMkLst>
            <pc:docMk/>
            <pc:sldMk cId="0" sldId="260"/>
            <ac:spMk id="9" creationId="{C0763A76-9F1C-4FC5-82B7-DD475DA461B2}"/>
          </ac:spMkLst>
        </pc:spChg>
        <pc:spChg chg="add">
          <ac:chgData name="José Marcondes Gomes Felix" userId="bce06cdad935bbd0" providerId="LiveId" clId="{132EB531-B84C-4444-B4A4-56BA2769A03E}" dt="2025-05-17T19:21:57.718" v="9" actId="26606"/>
          <ac:spMkLst>
            <pc:docMk/>
            <pc:sldMk cId="0" sldId="260"/>
            <ac:spMk id="11" creationId="{E81BF4F6-F2CF-4984-9D14-D6966D92F99F}"/>
          </ac:spMkLst>
        </pc:spChg>
        <pc:picChg chg="add">
          <ac:chgData name="José Marcondes Gomes Felix" userId="bce06cdad935bbd0" providerId="LiveId" clId="{132EB531-B84C-4444-B4A4-56BA2769A03E}" dt="2025-05-17T19:21:57.718" v="9" actId="26606"/>
          <ac:picMkLst>
            <pc:docMk/>
            <pc:sldMk cId="0" sldId="260"/>
            <ac:picMk id="5" creationId="{3401A3FD-A0B4-6CE1-DE5A-FC22FFE78359}"/>
          </ac:picMkLst>
        </pc:picChg>
      </pc:sldChg>
      <pc:sldChg chg="addSp modSp mod setBg">
        <pc:chgData name="José Marcondes Gomes Felix" userId="bce06cdad935bbd0" providerId="LiveId" clId="{132EB531-B84C-4444-B4A4-56BA2769A03E}" dt="2025-05-17T19:24:22.663" v="24" actId="255"/>
        <pc:sldMkLst>
          <pc:docMk/>
          <pc:sldMk cId="0" sldId="261"/>
        </pc:sldMkLst>
        <pc:spChg chg="mod">
          <ac:chgData name="José Marcondes Gomes Felix" userId="bce06cdad935bbd0" providerId="LiveId" clId="{132EB531-B84C-4444-B4A4-56BA2769A03E}" dt="2025-05-17T19:22:10.215" v="10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José Marcondes Gomes Felix" userId="bce06cdad935bbd0" providerId="LiveId" clId="{132EB531-B84C-4444-B4A4-56BA2769A03E}" dt="2025-05-17T19:24:22.663" v="24" actId="255"/>
          <ac:spMkLst>
            <pc:docMk/>
            <pc:sldMk cId="0" sldId="261"/>
            <ac:spMk id="3" creationId="{00000000-0000-0000-0000-000000000000}"/>
          </ac:spMkLst>
        </pc:spChg>
        <pc:spChg chg="add">
          <ac:chgData name="José Marcondes Gomes Felix" userId="bce06cdad935bbd0" providerId="LiveId" clId="{132EB531-B84C-4444-B4A4-56BA2769A03E}" dt="2025-05-17T19:22:10.215" v="10" actId="26606"/>
          <ac:spMkLst>
            <pc:docMk/>
            <pc:sldMk cId="0" sldId="261"/>
            <ac:spMk id="9" creationId="{C0763A76-9F1C-4FC5-82B7-DD475DA461B2}"/>
          </ac:spMkLst>
        </pc:spChg>
        <pc:spChg chg="add">
          <ac:chgData name="José Marcondes Gomes Felix" userId="bce06cdad935bbd0" providerId="LiveId" clId="{132EB531-B84C-4444-B4A4-56BA2769A03E}" dt="2025-05-17T19:22:10.215" v="10" actId="26606"/>
          <ac:spMkLst>
            <pc:docMk/>
            <pc:sldMk cId="0" sldId="261"/>
            <ac:spMk id="11" creationId="{E81BF4F6-F2CF-4984-9D14-D6966D92F99F}"/>
          </ac:spMkLst>
        </pc:spChg>
        <pc:picChg chg="add">
          <ac:chgData name="José Marcondes Gomes Felix" userId="bce06cdad935bbd0" providerId="LiveId" clId="{132EB531-B84C-4444-B4A4-56BA2769A03E}" dt="2025-05-17T19:22:10.215" v="10" actId="26606"/>
          <ac:picMkLst>
            <pc:docMk/>
            <pc:sldMk cId="0" sldId="261"/>
            <ac:picMk id="5" creationId="{F370FA8F-BEF4-4096-6E5B-63B57738C0AB}"/>
          </ac:picMkLst>
        </pc:picChg>
      </pc:sldChg>
      <pc:sldChg chg="addSp delSp modSp mod setBg">
        <pc:chgData name="José Marcondes Gomes Felix" userId="bce06cdad935bbd0" providerId="LiveId" clId="{132EB531-B84C-4444-B4A4-56BA2769A03E}" dt="2025-05-17T19:22:27.466" v="11" actId="26606"/>
        <pc:sldMkLst>
          <pc:docMk/>
          <pc:sldMk cId="0" sldId="262"/>
        </pc:sldMkLst>
        <pc:spChg chg="mod">
          <ac:chgData name="José Marcondes Gomes Felix" userId="bce06cdad935bbd0" providerId="LiveId" clId="{132EB531-B84C-4444-B4A4-56BA2769A03E}" dt="2025-05-17T19:22:27.466" v="11" actId="26606"/>
          <ac:spMkLst>
            <pc:docMk/>
            <pc:sldMk cId="0" sldId="262"/>
            <ac:spMk id="2" creationId="{00000000-0000-0000-0000-000000000000}"/>
          </ac:spMkLst>
        </pc:spChg>
        <pc:spChg chg="del">
          <ac:chgData name="José Marcondes Gomes Felix" userId="bce06cdad935bbd0" providerId="LiveId" clId="{132EB531-B84C-4444-B4A4-56BA2769A03E}" dt="2025-05-17T19:22:27.466" v="11" actId="26606"/>
          <ac:spMkLst>
            <pc:docMk/>
            <pc:sldMk cId="0" sldId="262"/>
            <ac:spMk id="3" creationId="{00000000-0000-0000-0000-000000000000}"/>
          </ac:spMkLst>
        </pc:spChg>
        <pc:spChg chg="add">
          <ac:chgData name="José Marcondes Gomes Felix" userId="bce06cdad935bbd0" providerId="LiveId" clId="{132EB531-B84C-4444-B4A4-56BA2769A03E}" dt="2025-05-17T19:22:27.466" v="11" actId="26606"/>
          <ac:spMkLst>
            <pc:docMk/>
            <pc:sldMk cId="0" sldId="262"/>
            <ac:spMk id="9" creationId="{BACC6370-2D7E-4714-9D71-7542949D7D5D}"/>
          </ac:spMkLst>
        </pc:spChg>
        <pc:spChg chg="add">
          <ac:chgData name="José Marcondes Gomes Felix" userId="bce06cdad935bbd0" providerId="LiveId" clId="{132EB531-B84C-4444-B4A4-56BA2769A03E}" dt="2025-05-17T19:22:27.466" v="11" actId="26606"/>
          <ac:spMkLst>
            <pc:docMk/>
            <pc:sldMk cId="0" sldId="262"/>
            <ac:spMk id="11" creationId="{256B2C21-A230-48C0-8DF1-C46611373C44}"/>
          </ac:spMkLst>
        </pc:spChg>
        <pc:spChg chg="add">
          <ac:chgData name="José Marcondes Gomes Felix" userId="bce06cdad935bbd0" providerId="LiveId" clId="{132EB531-B84C-4444-B4A4-56BA2769A03E}" dt="2025-05-17T19:22:27.466" v="11" actId="26606"/>
          <ac:spMkLst>
            <pc:docMk/>
            <pc:sldMk cId="0" sldId="262"/>
            <ac:spMk id="13" creationId="{3847E18C-932D-4C95-AABA-FEC7C9499AD7}"/>
          </ac:spMkLst>
        </pc:spChg>
        <pc:spChg chg="add">
          <ac:chgData name="José Marcondes Gomes Felix" userId="bce06cdad935bbd0" providerId="LiveId" clId="{132EB531-B84C-4444-B4A4-56BA2769A03E}" dt="2025-05-17T19:22:27.466" v="11" actId="26606"/>
          <ac:spMkLst>
            <pc:docMk/>
            <pc:sldMk cId="0" sldId="262"/>
            <ac:spMk id="15" creationId="{3150CB11-0C61-439E-910F-5787759E72A0}"/>
          </ac:spMkLst>
        </pc:spChg>
        <pc:spChg chg="add">
          <ac:chgData name="José Marcondes Gomes Felix" userId="bce06cdad935bbd0" providerId="LiveId" clId="{132EB531-B84C-4444-B4A4-56BA2769A03E}" dt="2025-05-17T19:22:27.466" v="11" actId="26606"/>
          <ac:spMkLst>
            <pc:docMk/>
            <pc:sldMk cId="0" sldId="262"/>
            <ac:spMk id="17" creationId="{43F8A58B-5155-44CE-A5FF-7647B47D0A7A}"/>
          </ac:spMkLst>
        </pc:spChg>
        <pc:spChg chg="add">
          <ac:chgData name="José Marcondes Gomes Felix" userId="bce06cdad935bbd0" providerId="LiveId" clId="{132EB531-B84C-4444-B4A4-56BA2769A03E}" dt="2025-05-17T19:22:27.466" v="11" actId="26606"/>
          <ac:spMkLst>
            <pc:docMk/>
            <pc:sldMk cId="0" sldId="262"/>
            <ac:spMk id="19" creationId="{443F2ACA-E6D6-4028-82DD-F03C262D5DE6}"/>
          </ac:spMkLst>
        </pc:spChg>
        <pc:graphicFrameChg chg="add">
          <ac:chgData name="José Marcondes Gomes Felix" userId="bce06cdad935bbd0" providerId="LiveId" clId="{132EB531-B84C-4444-B4A4-56BA2769A03E}" dt="2025-05-17T19:22:27.466" v="11" actId="26606"/>
          <ac:graphicFrameMkLst>
            <pc:docMk/>
            <pc:sldMk cId="0" sldId="262"/>
            <ac:graphicFrameMk id="5" creationId="{892E2CEA-21BE-C797-750B-DB5AA4B09019}"/>
          </ac:graphicFrameMkLst>
        </pc:graphicFrameChg>
      </pc:sldChg>
      <pc:sldChg chg="addSp delSp modSp mod setBg">
        <pc:chgData name="José Marcondes Gomes Felix" userId="bce06cdad935bbd0" providerId="LiveId" clId="{132EB531-B84C-4444-B4A4-56BA2769A03E}" dt="2025-05-17T19:22:36.872" v="12" actId="26606"/>
        <pc:sldMkLst>
          <pc:docMk/>
          <pc:sldMk cId="0" sldId="263"/>
        </pc:sldMkLst>
        <pc:spChg chg="mod">
          <ac:chgData name="José Marcondes Gomes Felix" userId="bce06cdad935bbd0" providerId="LiveId" clId="{132EB531-B84C-4444-B4A4-56BA2769A03E}" dt="2025-05-17T19:22:36.872" v="12" actId="26606"/>
          <ac:spMkLst>
            <pc:docMk/>
            <pc:sldMk cId="0" sldId="263"/>
            <ac:spMk id="2" creationId="{00000000-0000-0000-0000-000000000000}"/>
          </ac:spMkLst>
        </pc:spChg>
        <pc:spChg chg="del">
          <ac:chgData name="José Marcondes Gomes Felix" userId="bce06cdad935bbd0" providerId="LiveId" clId="{132EB531-B84C-4444-B4A4-56BA2769A03E}" dt="2025-05-17T19:22:36.872" v="12" actId="26606"/>
          <ac:spMkLst>
            <pc:docMk/>
            <pc:sldMk cId="0" sldId="263"/>
            <ac:spMk id="3" creationId="{00000000-0000-0000-0000-000000000000}"/>
          </ac:spMkLst>
        </pc:spChg>
        <pc:spChg chg="add">
          <ac:chgData name="José Marcondes Gomes Felix" userId="bce06cdad935bbd0" providerId="LiveId" clId="{132EB531-B84C-4444-B4A4-56BA2769A03E}" dt="2025-05-17T19:22:36.872" v="12" actId="26606"/>
          <ac:spMkLst>
            <pc:docMk/>
            <pc:sldMk cId="0" sldId="263"/>
            <ac:spMk id="9" creationId="{BACC6370-2D7E-4714-9D71-7542949D7D5D}"/>
          </ac:spMkLst>
        </pc:spChg>
        <pc:spChg chg="add">
          <ac:chgData name="José Marcondes Gomes Felix" userId="bce06cdad935bbd0" providerId="LiveId" clId="{132EB531-B84C-4444-B4A4-56BA2769A03E}" dt="2025-05-17T19:22:36.872" v="12" actId="26606"/>
          <ac:spMkLst>
            <pc:docMk/>
            <pc:sldMk cId="0" sldId="263"/>
            <ac:spMk id="11" creationId="{256B2C21-A230-48C0-8DF1-C46611373C44}"/>
          </ac:spMkLst>
        </pc:spChg>
        <pc:spChg chg="add">
          <ac:chgData name="José Marcondes Gomes Felix" userId="bce06cdad935bbd0" providerId="LiveId" clId="{132EB531-B84C-4444-B4A4-56BA2769A03E}" dt="2025-05-17T19:22:36.872" v="12" actId="26606"/>
          <ac:spMkLst>
            <pc:docMk/>
            <pc:sldMk cId="0" sldId="263"/>
            <ac:spMk id="13" creationId="{3847E18C-932D-4C95-AABA-FEC7C9499AD7}"/>
          </ac:spMkLst>
        </pc:spChg>
        <pc:spChg chg="add">
          <ac:chgData name="José Marcondes Gomes Felix" userId="bce06cdad935bbd0" providerId="LiveId" clId="{132EB531-B84C-4444-B4A4-56BA2769A03E}" dt="2025-05-17T19:22:36.872" v="12" actId="26606"/>
          <ac:spMkLst>
            <pc:docMk/>
            <pc:sldMk cId="0" sldId="263"/>
            <ac:spMk id="15" creationId="{3150CB11-0C61-439E-910F-5787759E72A0}"/>
          </ac:spMkLst>
        </pc:spChg>
        <pc:spChg chg="add">
          <ac:chgData name="José Marcondes Gomes Felix" userId="bce06cdad935bbd0" providerId="LiveId" clId="{132EB531-B84C-4444-B4A4-56BA2769A03E}" dt="2025-05-17T19:22:36.872" v="12" actId="26606"/>
          <ac:spMkLst>
            <pc:docMk/>
            <pc:sldMk cId="0" sldId="263"/>
            <ac:spMk id="17" creationId="{43F8A58B-5155-44CE-A5FF-7647B47D0A7A}"/>
          </ac:spMkLst>
        </pc:spChg>
        <pc:spChg chg="add">
          <ac:chgData name="José Marcondes Gomes Felix" userId="bce06cdad935bbd0" providerId="LiveId" clId="{132EB531-B84C-4444-B4A4-56BA2769A03E}" dt="2025-05-17T19:22:36.872" v="12" actId="26606"/>
          <ac:spMkLst>
            <pc:docMk/>
            <pc:sldMk cId="0" sldId="263"/>
            <ac:spMk id="19" creationId="{443F2ACA-E6D6-4028-82DD-F03C262D5DE6}"/>
          </ac:spMkLst>
        </pc:spChg>
        <pc:graphicFrameChg chg="add">
          <ac:chgData name="José Marcondes Gomes Felix" userId="bce06cdad935bbd0" providerId="LiveId" clId="{132EB531-B84C-4444-B4A4-56BA2769A03E}" dt="2025-05-17T19:22:36.872" v="12" actId="26606"/>
          <ac:graphicFrameMkLst>
            <pc:docMk/>
            <pc:sldMk cId="0" sldId="263"/>
            <ac:graphicFrameMk id="5" creationId="{083DDD70-75CC-D6A4-C312-A912FAB62FE3}"/>
          </ac:graphicFrameMkLst>
        </pc:graphicFrameChg>
      </pc:sldChg>
      <pc:sldChg chg="addSp delSp modSp mod setBg">
        <pc:chgData name="José Marcondes Gomes Felix" userId="bce06cdad935bbd0" providerId="LiveId" clId="{132EB531-B84C-4444-B4A4-56BA2769A03E}" dt="2025-05-17T19:22:42.209" v="13" actId="26606"/>
        <pc:sldMkLst>
          <pc:docMk/>
          <pc:sldMk cId="0" sldId="264"/>
        </pc:sldMkLst>
        <pc:spChg chg="mod">
          <ac:chgData name="José Marcondes Gomes Felix" userId="bce06cdad935bbd0" providerId="LiveId" clId="{132EB531-B84C-4444-B4A4-56BA2769A03E}" dt="2025-05-17T19:22:42.209" v="13" actId="26606"/>
          <ac:spMkLst>
            <pc:docMk/>
            <pc:sldMk cId="0" sldId="264"/>
            <ac:spMk id="2" creationId="{00000000-0000-0000-0000-000000000000}"/>
          </ac:spMkLst>
        </pc:spChg>
        <pc:spChg chg="del">
          <ac:chgData name="José Marcondes Gomes Felix" userId="bce06cdad935bbd0" providerId="LiveId" clId="{132EB531-B84C-4444-B4A4-56BA2769A03E}" dt="2025-05-17T19:22:42.209" v="13" actId="26606"/>
          <ac:spMkLst>
            <pc:docMk/>
            <pc:sldMk cId="0" sldId="264"/>
            <ac:spMk id="3" creationId="{00000000-0000-0000-0000-000000000000}"/>
          </ac:spMkLst>
        </pc:spChg>
        <pc:spChg chg="add">
          <ac:chgData name="José Marcondes Gomes Felix" userId="bce06cdad935bbd0" providerId="LiveId" clId="{132EB531-B84C-4444-B4A4-56BA2769A03E}" dt="2025-05-17T19:22:42.209" v="13" actId="26606"/>
          <ac:spMkLst>
            <pc:docMk/>
            <pc:sldMk cId="0" sldId="264"/>
            <ac:spMk id="9" creationId="{BACC6370-2D7E-4714-9D71-7542949D7D5D}"/>
          </ac:spMkLst>
        </pc:spChg>
        <pc:spChg chg="add">
          <ac:chgData name="José Marcondes Gomes Felix" userId="bce06cdad935bbd0" providerId="LiveId" clId="{132EB531-B84C-4444-B4A4-56BA2769A03E}" dt="2025-05-17T19:22:42.209" v="13" actId="26606"/>
          <ac:spMkLst>
            <pc:docMk/>
            <pc:sldMk cId="0" sldId="264"/>
            <ac:spMk id="11" creationId="{256B2C21-A230-48C0-8DF1-C46611373C44}"/>
          </ac:spMkLst>
        </pc:spChg>
        <pc:spChg chg="add">
          <ac:chgData name="José Marcondes Gomes Felix" userId="bce06cdad935bbd0" providerId="LiveId" clId="{132EB531-B84C-4444-B4A4-56BA2769A03E}" dt="2025-05-17T19:22:42.209" v="13" actId="26606"/>
          <ac:spMkLst>
            <pc:docMk/>
            <pc:sldMk cId="0" sldId="264"/>
            <ac:spMk id="13" creationId="{3847E18C-932D-4C95-AABA-FEC7C9499AD7}"/>
          </ac:spMkLst>
        </pc:spChg>
        <pc:spChg chg="add">
          <ac:chgData name="José Marcondes Gomes Felix" userId="bce06cdad935bbd0" providerId="LiveId" clId="{132EB531-B84C-4444-B4A4-56BA2769A03E}" dt="2025-05-17T19:22:42.209" v="13" actId="26606"/>
          <ac:spMkLst>
            <pc:docMk/>
            <pc:sldMk cId="0" sldId="264"/>
            <ac:spMk id="15" creationId="{3150CB11-0C61-439E-910F-5787759E72A0}"/>
          </ac:spMkLst>
        </pc:spChg>
        <pc:spChg chg="add">
          <ac:chgData name="José Marcondes Gomes Felix" userId="bce06cdad935bbd0" providerId="LiveId" clId="{132EB531-B84C-4444-B4A4-56BA2769A03E}" dt="2025-05-17T19:22:42.209" v="13" actId="26606"/>
          <ac:spMkLst>
            <pc:docMk/>
            <pc:sldMk cId="0" sldId="264"/>
            <ac:spMk id="17" creationId="{43F8A58B-5155-44CE-A5FF-7647B47D0A7A}"/>
          </ac:spMkLst>
        </pc:spChg>
        <pc:spChg chg="add">
          <ac:chgData name="José Marcondes Gomes Felix" userId="bce06cdad935bbd0" providerId="LiveId" clId="{132EB531-B84C-4444-B4A4-56BA2769A03E}" dt="2025-05-17T19:22:42.209" v="13" actId="26606"/>
          <ac:spMkLst>
            <pc:docMk/>
            <pc:sldMk cId="0" sldId="264"/>
            <ac:spMk id="19" creationId="{443F2ACA-E6D6-4028-82DD-F03C262D5DE6}"/>
          </ac:spMkLst>
        </pc:spChg>
        <pc:graphicFrameChg chg="add">
          <ac:chgData name="José Marcondes Gomes Felix" userId="bce06cdad935bbd0" providerId="LiveId" clId="{132EB531-B84C-4444-B4A4-56BA2769A03E}" dt="2025-05-17T19:22:42.209" v="13" actId="26606"/>
          <ac:graphicFrameMkLst>
            <pc:docMk/>
            <pc:sldMk cId="0" sldId="264"/>
            <ac:graphicFrameMk id="5" creationId="{B9051743-6C42-8A4A-F265-24A1B8717FAB}"/>
          </ac:graphicFrameMkLst>
        </pc:graphicFrameChg>
      </pc:sldChg>
      <pc:sldChg chg="addSp delSp modSp new mod">
        <pc:chgData name="José Marcondes Gomes Felix" userId="bce06cdad935bbd0" providerId="LiveId" clId="{132EB531-B84C-4444-B4A4-56BA2769A03E}" dt="2025-05-17T19:21:48.205" v="8" actId="14100"/>
        <pc:sldMkLst>
          <pc:docMk/>
          <pc:sldMk cId="1899089830" sldId="265"/>
        </pc:sldMkLst>
        <pc:spChg chg="del">
          <ac:chgData name="José Marcondes Gomes Felix" userId="bce06cdad935bbd0" providerId="LiveId" clId="{132EB531-B84C-4444-B4A4-56BA2769A03E}" dt="2025-05-17T19:21:39.620" v="5" actId="478"/>
          <ac:spMkLst>
            <pc:docMk/>
            <pc:sldMk cId="1899089830" sldId="265"/>
            <ac:spMk id="2" creationId="{3FDF6D78-30E7-68BD-CBE3-FEBD890F54A7}"/>
          </ac:spMkLst>
        </pc:spChg>
        <pc:spChg chg="del">
          <ac:chgData name="José Marcondes Gomes Felix" userId="bce06cdad935bbd0" providerId="LiveId" clId="{132EB531-B84C-4444-B4A4-56BA2769A03E}" dt="2025-05-17T19:21:37.480" v="4" actId="478"/>
          <ac:spMkLst>
            <pc:docMk/>
            <pc:sldMk cId="1899089830" sldId="265"/>
            <ac:spMk id="3" creationId="{DB363BF7-5A1A-A0D1-FB11-B5103A25316A}"/>
          </ac:spMkLst>
        </pc:spChg>
        <pc:picChg chg="add mod">
          <ac:chgData name="José Marcondes Gomes Felix" userId="bce06cdad935bbd0" providerId="LiveId" clId="{132EB531-B84C-4444-B4A4-56BA2769A03E}" dt="2025-05-17T19:21:48.205" v="8" actId="14100"/>
          <ac:picMkLst>
            <pc:docMk/>
            <pc:sldMk cId="1899089830" sldId="265"/>
            <ac:picMk id="2050" creationId="{B24FD0DC-A922-8379-D93A-A76CBF36D179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3E8818-2001-4295-B56B-52D4797FF58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267C8E4-94A3-4654-9B35-3929A33262A9}">
      <dgm:prSet/>
      <dgm:spPr/>
      <dgm:t>
        <a:bodyPr/>
        <a:lstStyle/>
        <a:p>
          <a:r>
            <a:rPr lang="en-US"/>
            <a:t>- Construção e reparação de tecidos (músculos, pele, etc.)</a:t>
          </a:r>
        </a:p>
      </dgm:t>
    </dgm:pt>
    <dgm:pt modelId="{D397973F-16F5-465C-9D1D-9B4DC68EFECB}" type="parTrans" cxnId="{671C89E1-770B-46C7-9C02-96368F3A077F}">
      <dgm:prSet/>
      <dgm:spPr/>
      <dgm:t>
        <a:bodyPr/>
        <a:lstStyle/>
        <a:p>
          <a:endParaRPr lang="en-US"/>
        </a:p>
      </dgm:t>
    </dgm:pt>
    <dgm:pt modelId="{E4496352-D493-4F90-AB02-24FC8AFFEFCA}" type="sibTrans" cxnId="{671C89E1-770B-46C7-9C02-96368F3A077F}">
      <dgm:prSet/>
      <dgm:spPr/>
      <dgm:t>
        <a:bodyPr/>
        <a:lstStyle/>
        <a:p>
          <a:endParaRPr lang="en-US"/>
        </a:p>
      </dgm:t>
    </dgm:pt>
    <dgm:pt modelId="{EB3F7F2C-08F4-4E65-8113-EAA41F596D78}">
      <dgm:prSet/>
      <dgm:spPr/>
      <dgm:t>
        <a:bodyPr/>
        <a:lstStyle/>
        <a:p>
          <a:r>
            <a:rPr lang="en-US"/>
            <a:t>- Transporte de substâncias (ex: hemoglobina)</a:t>
          </a:r>
        </a:p>
      </dgm:t>
    </dgm:pt>
    <dgm:pt modelId="{097AFBEC-DFD2-4108-98E7-B57D081C6E5C}" type="parTrans" cxnId="{407A8384-8098-4F69-BDFB-27F20F9B4E0D}">
      <dgm:prSet/>
      <dgm:spPr/>
      <dgm:t>
        <a:bodyPr/>
        <a:lstStyle/>
        <a:p>
          <a:endParaRPr lang="en-US"/>
        </a:p>
      </dgm:t>
    </dgm:pt>
    <dgm:pt modelId="{2E2EC463-B4E5-409C-9B8F-C2DEC3720A0C}" type="sibTrans" cxnId="{407A8384-8098-4F69-BDFB-27F20F9B4E0D}">
      <dgm:prSet/>
      <dgm:spPr/>
      <dgm:t>
        <a:bodyPr/>
        <a:lstStyle/>
        <a:p>
          <a:endParaRPr lang="en-US"/>
        </a:p>
      </dgm:t>
    </dgm:pt>
    <dgm:pt modelId="{708D48C2-E023-4C7A-BA77-330E0C17860B}">
      <dgm:prSet/>
      <dgm:spPr/>
      <dgm:t>
        <a:bodyPr/>
        <a:lstStyle/>
        <a:p>
          <a:r>
            <a:rPr lang="en-US"/>
            <a:t>- Defesa do organismo (anticorpos)</a:t>
          </a:r>
        </a:p>
      </dgm:t>
    </dgm:pt>
    <dgm:pt modelId="{4893602C-A6F0-47DA-BDF4-F3C76EA550E7}" type="parTrans" cxnId="{22392490-28AC-440E-9F13-D50EE8D258DA}">
      <dgm:prSet/>
      <dgm:spPr/>
      <dgm:t>
        <a:bodyPr/>
        <a:lstStyle/>
        <a:p>
          <a:endParaRPr lang="en-US"/>
        </a:p>
      </dgm:t>
    </dgm:pt>
    <dgm:pt modelId="{EE4925B1-1C60-47E9-8E7F-79B4C01B73A0}" type="sibTrans" cxnId="{22392490-28AC-440E-9F13-D50EE8D258DA}">
      <dgm:prSet/>
      <dgm:spPr/>
      <dgm:t>
        <a:bodyPr/>
        <a:lstStyle/>
        <a:p>
          <a:endParaRPr lang="en-US"/>
        </a:p>
      </dgm:t>
    </dgm:pt>
    <dgm:pt modelId="{9537B918-5299-4EAC-A0B3-1213A612B974}">
      <dgm:prSet/>
      <dgm:spPr/>
      <dgm:t>
        <a:bodyPr/>
        <a:lstStyle/>
        <a:p>
          <a:r>
            <a:rPr lang="en-US"/>
            <a:t>- Atuação como enzimas e hormônios</a:t>
          </a:r>
        </a:p>
      </dgm:t>
    </dgm:pt>
    <dgm:pt modelId="{16B5F9AF-C80B-4297-8335-26588E3B938C}" type="parTrans" cxnId="{B9B0183B-5777-4F2D-AC4C-31CC56A34D2F}">
      <dgm:prSet/>
      <dgm:spPr/>
      <dgm:t>
        <a:bodyPr/>
        <a:lstStyle/>
        <a:p>
          <a:endParaRPr lang="en-US"/>
        </a:p>
      </dgm:t>
    </dgm:pt>
    <dgm:pt modelId="{861C4C14-F2A5-4D98-8F55-821727E18BE6}" type="sibTrans" cxnId="{B9B0183B-5777-4F2D-AC4C-31CC56A34D2F}">
      <dgm:prSet/>
      <dgm:spPr/>
      <dgm:t>
        <a:bodyPr/>
        <a:lstStyle/>
        <a:p>
          <a:endParaRPr lang="en-US"/>
        </a:p>
      </dgm:t>
    </dgm:pt>
    <dgm:pt modelId="{547C004A-986A-4C78-978F-880271ED01DC}" type="pres">
      <dgm:prSet presAssocID="{323E8818-2001-4295-B56B-52D4797FF581}" presName="linear" presStyleCnt="0">
        <dgm:presLayoutVars>
          <dgm:animLvl val="lvl"/>
          <dgm:resizeHandles val="exact"/>
        </dgm:presLayoutVars>
      </dgm:prSet>
      <dgm:spPr/>
    </dgm:pt>
    <dgm:pt modelId="{9EF9D3A4-6CD1-4BD3-9AFC-F581E35D9B40}" type="pres">
      <dgm:prSet presAssocID="{8267C8E4-94A3-4654-9B35-3929A33262A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C07CEC1-2FC6-4631-81BC-0FD869CAF7E3}" type="pres">
      <dgm:prSet presAssocID="{E4496352-D493-4F90-AB02-24FC8AFFEFCA}" presName="spacer" presStyleCnt="0"/>
      <dgm:spPr/>
    </dgm:pt>
    <dgm:pt modelId="{14F4F1D6-0AD5-4981-B409-F0EF4B6AACBB}" type="pres">
      <dgm:prSet presAssocID="{EB3F7F2C-08F4-4E65-8113-EAA41F596D7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80CE966-1F39-48E8-93A1-0BE8D1DCDD05}" type="pres">
      <dgm:prSet presAssocID="{2E2EC463-B4E5-409C-9B8F-C2DEC3720A0C}" presName="spacer" presStyleCnt="0"/>
      <dgm:spPr/>
    </dgm:pt>
    <dgm:pt modelId="{39225178-CEF3-4BF5-B1A7-B410645A9296}" type="pres">
      <dgm:prSet presAssocID="{708D48C2-E023-4C7A-BA77-330E0C17860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438A483-FA27-41B4-AA4E-43D6863B4B00}" type="pres">
      <dgm:prSet presAssocID="{EE4925B1-1C60-47E9-8E7F-79B4C01B73A0}" presName="spacer" presStyleCnt="0"/>
      <dgm:spPr/>
    </dgm:pt>
    <dgm:pt modelId="{70BB1255-76C5-47EA-BBF0-A4A009A840AD}" type="pres">
      <dgm:prSet presAssocID="{9537B918-5299-4EAC-A0B3-1213A612B97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9B0183B-5777-4F2D-AC4C-31CC56A34D2F}" srcId="{323E8818-2001-4295-B56B-52D4797FF581}" destId="{9537B918-5299-4EAC-A0B3-1213A612B974}" srcOrd="3" destOrd="0" parTransId="{16B5F9AF-C80B-4297-8335-26588E3B938C}" sibTransId="{861C4C14-F2A5-4D98-8F55-821727E18BE6}"/>
    <dgm:cxn modelId="{D271F66D-9866-4FD9-9003-04987B79A3BD}" type="presOf" srcId="{323E8818-2001-4295-B56B-52D4797FF581}" destId="{547C004A-986A-4C78-978F-880271ED01DC}" srcOrd="0" destOrd="0" presId="urn:microsoft.com/office/officeart/2005/8/layout/vList2"/>
    <dgm:cxn modelId="{5CAAE882-1EBD-48D2-953B-518B9450E1DD}" type="presOf" srcId="{708D48C2-E023-4C7A-BA77-330E0C17860B}" destId="{39225178-CEF3-4BF5-B1A7-B410645A9296}" srcOrd="0" destOrd="0" presId="urn:microsoft.com/office/officeart/2005/8/layout/vList2"/>
    <dgm:cxn modelId="{407A8384-8098-4F69-BDFB-27F20F9B4E0D}" srcId="{323E8818-2001-4295-B56B-52D4797FF581}" destId="{EB3F7F2C-08F4-4E65-8113-EAA41F596D78}" srcOrd="1" destOrd="0" parTransId="{097AFBEC-DFD2-4108-98E7-B57D081C6E5C}" sibTransId="{2E2EC463-B4E5-409C-9B8F-C2DEC3720A0C}"/>
    <dgm:cxn modelId="{6DDFF689-A052-4348-809A-75C669ACA304}" type="presOf" srcId="{8267C8E4-94A3-4654-9B35-3929A33262A9}" destId="{9EF9D3A4-6CD1-4BD3-9AFC-F581E35D9B40}" srcOrd="0" destOrd="0" presId="urn:microsoft.com/office/officeart/2005/8/layout/vList2"/>
    <dgm:cxn modelId="{22392490-28AC-440E-9F13-D50EE8D258DA}" srcId="{323E8818-2001-4295-B56B-52D4797FF581}" destId="{708D48C2-E023-4C7A-BA77-330E0C17860B}" srcOrd="2" destOrd="0" parTransId="{4893602C-A6F0-47DA-BDF4-F3C76EA550E7}" sibTransId="{EE4925B1-1C60-47E9-8E7F-79B4C01B73A0}"/>
    <dgm:cxn modelId="{CD4472D0-3A8D-4A62-BBE2-B173B1947B57}" type="presOf" srcId="{EB3F7F2C-08F4-4E65-8113-EAA41F596D78}" destId="{14F4F1D6-0AD5-4981-B409-F0EF4B6AACBB}" srcOrd="0" destOrd="0" presId="urn:microsoft.com/office/officeart/2005/8/layout/vList2"/>
    <dgm:cxn modelId="{671C89E1-770B-46C7-9C02-96368F3A077F}" srcId="{323E8818-2001-4295-B56B-52D4797FF581}" destId="{8267C8E4-94A3-4654-9B35-3929A33262A9}" srcOrd="0" destOrd="0" parTransId="{D397973F-16F5-465C-9D1D-9B4DC68EFECB}" sibTransId="{E4496352-D493-4F90-AB02-24FC8AFFEFCA}"/>
    <dgm:cxn modelId="{7252C4E8-CC3A-4DEA-BEBD-9C0CF65C6D60}" type="presOf" srcId="{9537B918-5299-4EAC-A0B3-1213A612B974}" destId="{70BB1255-76C5-47EA-BBF0-A4A009A840AD}" srcOrd="0" destOrd="0" presId="urn:microsoft.com/office/officeart/2005/8/layout/vList2"/>
    <dgm:cxn modelId="{3496F876-B39D-45BD-BBCE-FBFD789AA258}" type="presParOf" srcId="{547C004A-986A-4C78-978F-880271ED01DC}" destId="{9EF9D3A4-6CD1-4BD3-9AFC-F581E35D9B40}" srcOrd="0" destOrd="0" presId="urn:microsoft.com/office/officeart/2005/8/layout/vList2"/>
    <dgm:cxn modelId="{446104C7-E81B-4B41-844D-4A47F9B6AF7D}" type="presParOf" srcId="{547C004A-986A-4C78-978F-880271ED01DC}" destId="{5C07CEC1-2FC6-4631-81BC-0FD869CAF7E3}" srcOrd="1" destOrd="0" presId="urn:microsoft.com/office/officeart/2005/8/layout/vList2"/>
    <dgm:cxn modelId="{62EB76D2-9016-4CCB-BB97-7121ED4C526F}" type="presParOf" srcId="{547C004A-986A-4C78-978F-880271ED01DC}" destId="{14F4F1D6-0AD5-4981-B409-F0EF4B6AACBB}" srcOrd="2" destOrd="0" presId="urn:microsoft.com/office/officeart/2005/8/layout/vList2"/>
    <dgm:cxn modelId="{8CEF4BFB-9F82-4AE8-9B23-EC7A5C68988F}" type="presParOf" srcId="{547C004A-986A-4C78-978F-880271ED01DC}" destId="{F80CE966-1F39-48E8-93A1-0BE8D1DCDD05}" srcOrd="3" destOrd="0" presId="urn:microsoft.com/office/officeart/2005/8/layout/vList2"/>
    <dgm:cxn modelId="{F7DE601E-B54D-4FE5-A7FA-97A5F8706809}" type="presParOf" srcId="{547C004A-986A-4C78-978F-880271ED01DC}" destId="{39225178-CEF3-4BF5-B1A7-B410645A9296}" srcOrd="4" destOrd="0" presId="urn:microsoft.com/office/officeart/2005/8/layout/vList2"/>
    <dgm:cxn modelId="{791FA599-5CEE-43A6-AEEC-9506E3C01CD4}" type="presParOf" srcId="{547C004A-986A-4C78-978F-880271ED01DC}" destId="{C438A483-FA27-41B4-AA4E-43D6863B4B00}" srcOrd="5" destOrd="0" presId="urn:microsoft.com/office/officeart/2005/8/layout/vList2"/>
    <dgm:cxn modelId="{77BD984B-AFD0-40E9-B7C5-F62561BE1771}" type="presParOf" srcId="{547C004A-986A-4C78-978F-880271ED01DC}" destId="{70BB1255-76C5-47EA-BBF0-A4A009A840A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04E8BF-9A63-462D-9933-C997B54905F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7540055-9BE9-406E-879E-7A0B1567F292}">
      <dgm:prSet/>
      <dgm:spPr/>
      <dgm:t>
        <a:bodyPr/>
        <a:lstStyle/>
        <a:p>
          <a:r>
            <a:rPr lang="en-US"/>
            <a:t>- Essenciais: o corpo não produz, devem vir da alimentação</a:t>
          </a:r>
        </a:p>
      </dgm:t>
    </dgm:pt>
    <dgm:pt modelId="{7E3FABBA-2A59-4527-BA3E-0F3EDC1F7A24}" type="parTrans" cxnId="{6D3F2030-D33E-4AC7-BCC9-DF9D0033CCD0}">
      <dgm:prSet/>
      <dgm:spPr/>
      <dgm:t>
        <a:bodyPr/>
        <a:lstStyle/>
        <a:p>
          <a:endParaRPr lang="en-US"/>
        </a:p>
      </dgm:t>
    </dgm:pt>
    <dgm:pt modelId="{45F64D12-CF30-4115-AF47-300AE2A2E7C8}" type="sibTrans" cxnId="{6D3F2030-D33E-4AC7-BCC9-DF9D0033CCD0}">
      <dgm:prSet/>
      <dgm:spPr/>
      <dgm:t>
        <a:bodyPr/>
        <a:lstStyle/>
        <a:p>
          <a:endParaRPr lang="en-US"/>
        </a:p>
      </dgm:t>
    </dgm:pt>
    <dgm:pt modelId="{5CC35BB6-B12D-49DC-AAC8-F674C046C543}">
      <dgm:prSet/>
      <dgm:spPr/>
      <dgm:t>
        <a:bodyPr/>
        <a:lstStyle/>
        <a:p>
          <a:r>
            <a:rPr lang="en-US"/>
            <a:t>- Não essenciais: o corpo consegue produzir</a:t>
          </a:r>
        </a:p>
      </dgm:t>
    </dgm:pt>
    <dgm:pt modelId="{01CC04E7-0AB7-475F-8E96-79D55D6873C0}" type="parTrans" cxnId="{8A784B28-CB35-4B33-B814-33993758374C}">
      <dgm:prSet/>
      <dgm:spPr/>
      <dgm:t>
        <a:bodyPr/>
        <a:lstStyle/>
        <a:p>
          <a:endParaRPr lang="en-US"/>
        </a:p>
      </dgm:t>
    </dgm:pt>
    <dgm:pt modelId="{C9693880-4D20-463D-8719-5A9231FD86C0}" type="sibTrans" cxnId="{8A784B28-CB35-4B33-B814-33993758374C}">
      <dgm:prSet/>
      <dgm:spPr/>
      <dgm:t>
        <a:bodyPr/>
        <a:lstStyle/>
        <a:p>
          <a:endParaRPr lang="en-US"/>
        </a:p>
      </dgm:t>
    </dgm:pt>
    <dgm:pt modelId="{0F2B7681-28AD-4429-9F53-A163F605CE0D}">
      <dgm:prSet/>
      <dgm:spPr/>
      <dgm:t>
        <a:bodyPr/>
        <a:lstStyle/>
        <a:p>
          <a:r>
            <a:rPr lang="en-US"/>
            <a:t>- Existem 20 tipos principais de aminoácidos</a:t>
          </a:r>
        </a:p>
      </dgm:t>
    </dgm:pt>
    <dgm:pt modelId="{69B184C4-6ED6-4C03-9380-8E0230D304FE}" type="parTrans" cxnId="{5AD5710A-38AA-47B4-A913-0B33E2FCA2FE}">
      <dgm:prSet/>
      <dgm:spPr/>
      <dgm:t>
        <a:bodyPr/>
        <a:lstStyle/>
        <a:p>
          <a:endParaRPr lang="en-US"/>
        </a:p>
      </dgm:t>
    </dgm:pt>
    <dgm:pt modelId="{76ECE335-9C53-4D31-9917-0944653E0962}" type="sibTrans" cxnId="{5AD5710A-38AA-47B4-A913-0B33E2FCA2FE}">
      <dgm:prSet/>
      <dgm:spPr/>
      <dgm:t>
        <a:bodyPr/>
        <a:lstStyle/>
        <a:p>
          <a:endParaRPr lang="en-US"/>
        </a:p>
      </dgm:t>
    </dgm:pt>
    <dgm:pt modelId="{EBE529D8-C062-464F-8B30-5D53B0C26A93}" type="pres">
      <dgm:prSet presAssocID="{9904E8BF-9A63-462D-9933-C997B54905F9}" presName="linear" presStyleCnt="0">
        <dgm:presLayoutVars>
          <dgm:animLvl val="lvl"/>
          <dgm:resizeHandles val="exact"/>
        </dgm:presLayoutVars>
      </dgm:prSet>
      <dgm:spPr/>
    </dgm:pt>
    <dgm:pt modelId="{9D8ECA46-20C0-4B25-81F4-FC490810F4F5}" type="pres">
      <dgm:prSet presAssocID="{27540055-9BE9-406E-879E-7A0B1567F29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C67B825-5678-4DB2-A78A-25A3320E9FB8}" type="pres">
      <dgm:prSet presAssocID="{45F64D12-CF30-4115-AF47-300AE2A2E7C8}" presName="spacer" presStyleCnt="0"/>
      <dgm:spPr/>
    </dgm:pt>
    <dgm:pt modelId="{BAECCF81-3597-41DC-A8F4-5764D15E93DD}" type="pres">
      <dgm:prSet presAssocID="{5CC35BB6-B12D-49DC-AAC8-F674C046C54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CB9FD11-1172-497C-BC80-3CE7AA434DA4}" type="pres">
      <dgm:prSet presAssocID="{C9693880-4D20-463D-8719-5A9231FD86C0}" presName="spacer" presStyleCnt="0"/>
      <dgm:spPr/>
    </dgm:pt>
    <dgm:pt modelId="{033AD277-9811-42B6-BF8D-71C8ECADA169}" type="pres">
      <dgm:prSet presAssocID="{0F2B7681-28AD-4429-9F53-A163F605CE0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AD5710A-38AA-47B4-A913-0B33E2FCA2FE}" srcId="{9904E8BF-9A63-462D-9933-C997B54905F9}" destId="{0F2B7681-28AD-4429-9F53-A163F605CE0D}" srcOrd="2" destOrd="0" parTransId="{69B184C4-6ED6-4C03-9380-8E0230D304FE}" sibTransId="{76ECE335-9C53-4D31-9917-0944653E0962}"/>
    <dgm:cxn modelId="{8A784B28-CB35-4B33-B814-33993758374C}" srcId="{9904E8BF-9A63-462D-9933-C997B54905F9}" destId="{5CC35BB6-B12D-49DC-AAC8-F674C046C543}" srcOrd="1" destOrd="0" parTransId="{01CC04E7-0AB7-475F-8E96-79D55D6873C0}" sibTransId="{C9693880-4D20-463D-8719-5A9231FD86C0}"/>
    <dgm:cxn modelId="{6D3F2030-D33E-4AC7-BCC9-DF9D0033CCD0}" srcId="{9904E8BF-9A63-462D-9933-C997B54905F9}" destId="{27540055-9BE9-406E-879E-7A0B1567F292}" srcOrd="0" destOrd="0" parTransId="{7E3FABBA-2A59-4527-BA3E-0F3EDC1F7A24}" sibTransId="{45F64D12-CF30-4115-AF47-300AE2A2E7C8}"/>
    <dgm:cxn modelId="{1B3AD492-6A2F-470E-87B5-302E28ED3CAE}" type="presOf" srcId="{0F2B7681-28AD-4429-9F53-A163F605CE0D}" destId="{033AD277-9811-42B6-BF8D-71C8ECADA169}" srcOrd="0" destOrd="0" presId="urn:microsoft.com/office/officeart/2005/8/layout/vList2"/>
    <dgm:cxn modelId="{CFB81EB7-3479-43D1-BA6A-64CB79301C5D}" type="presOf" srcId="{27540055-9BE9-406E-879E-7A0B1567F292}" destId="{9D8ECA46-20C0-4B25-81F4-FC490810F4F5}" srcOrd="0" destOrd="0" presId="urn:microsoft.com/office/officeart/2005/8/layout/vList2"/>
    <dgm:cxn modelId="{132C04BB-31B9-4886-84EB-9832A9879A1D}" type="presOf" srcId="{5CC35BB6-B12D-49DC-AAC8-F674C046C543}" destId="{BAECCF81-3597-41DC-A8F4-5764D15E93DD}" srcOrd="0" destOrd="0" presId="urn:microsoft.com/office/officeart/2005/8/layout/vList2"/>
    <dgm:cxn modelId="{DF92F0C0-08F1-4BC0-BCF2-248F0CE3A37B}" type="presOf" srcId="{9904E8BF-9A63-462D-9933-C997B54905F9}" destId="{EBE529D8-C062-464F-8B30-5D53B0C26A93}" srcOrd="0" destOrd="0" presId="urn:microsoft.com/office/officeart/2005/8/layout/vList2"/>
    <dgm:cxn modelId="{DD84228D-CE04-4014-8065-11A23424CBB7}" type="presParOf" srcId="{EBE529D8-C062-464F-8B30-5D53B0C26A93}" destId="{9D8ECA46-20C0-4B25-81F4-FC490810F4F5}" srcOrd="0" destOrd="0" presId="urn:microsoft.com/office/officeart/2005/8/layout/vList2"/>
    <dgm:cxn modelId="{521B4EA0-C84B-4237-97AB-666B37334A1B}" type="presParOf" srcId="{EBE529D8-C062-464F-8B30-5D53B0C26A93}" destId="{5C67B825-5678-4DB2-A78A-25A3320E9FB8}" srcOrd="1" destOrd="0" presId="urn:microsoft.com/office/officeart/2005/8/layout/vList2"/>
    <dgm:cxn modelId="{D10F6BEA-F053-46B9-A35E-8E3366E2ED27}" type="presParOf" srcId="{EBE529D8-C062-464F-8B30-5D53B0C26A93}" destId="{BAECCF81-3597-41DC-A8F4-5764D15E93DD}" srcOrd="2" destOrd="0" presId="urn:microsoft.com/office/officeart/2005/8/layout/vList2"/>
    <dgm:cxn modelId="{D55E1295-D3DC-494F-9A53-C6CE1149175E}" type="presParOf" srcId="{EBE529D8-C062-464F-8B30-5D53B0C26A93}" destId="{7CB9FD11-1172-497C-BC80-3CE7AA434DA4}" srcOrd="3" destOrd="0" presId="urn:microsoft.com/office/officeart/2005/8/layout/vList2"/>
    <dgm:cxn modelId="{5B715A12-6E2E-496D-9447-3549AFF2F9CD}" type="presParOf" srcId="{EBE529D8-C062-464F-8B30-5D53B0C26A93}" destId="{033AD277-9811-42B6-BF8D-71C8ECADA16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FC097D-755F-4827-B56C-1AD1AE7A2B15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BDF0CC8-47BA-4E29-8C0C-AEA5D4C5CD95}">
      <dgm:prSet/>
      <dgm:spPr/>
      <dgm:t>
        <a:bodyPr/>
        <a:lstStyle/>
        <a:p>
          <a:r>
            <a:rPr lang="en-US"/>
            <a:t>- Varia conforme idade, sexo, nível de atividade e objetivos</a:t>
          </a:r>
        </a:p>
      </dgm:t>
    </dgm:pt>
    <dgm:pt modelId="{07F31DB5-4BFA-468F-A71F-1EFF4D13608E}" type="parTrans" cxnId="{F8B50FD1-AD02-4FA5-B455-785313181158}">
      <dgm:prSet/>
      <dgm:spPr/>
      <dgm:t>
        <a:bodyPr/>
        <a:lstStyle/>
        <a:p>
          <a:endParaRPr lang="en-US"/>
        </a:p>
      </dgm:t>
    </dgm:pt>
    <dgm:pt modelId="{99FA6235-1F44-4DF0-8060-034359455369}" type="sibTrans" cxnId="{F8B50FD1-AD02-4FA5-B455-785313181158}">
      <dgm:prSet/>
      <dgm:spPr/>
      <dgm:t>
        <a:bodyPr/>
        <a:lstStyle/>
        <a:p>
          <a:endParaRPr lang="en-US"/>
        </a:p>
      </dgm:t>
    </dgm:pt>
    <dgm:pt modelId="{4A1395E5-FC2B-4D45-9341-1CE25C98C2C3}">
      <dgm:prSet/>
      <dgm:spPr/>
      <dgm:t>
        <a:bodyPr/>
        <a:lstStyle/>
        <a:p>
          <a:r>
            <a:rPr lang="en-US"/>
            <a:t>- Média: 0,8 a 2g por kg de peso corporal</a:t>
          </a:r>
        </a:p>
      </dgm:t>
    </dgm:pt>
    <dgm:pt modelId="{D1CAEBA8-5B0E-41C9-9858-2802C62A4BD1}" type="parTrans" cxnId="{2600D418-7136-45A2-93F0-6548FE9CF421}">
      <dgm:prSet/>
      <dgm:spPr/>
      <dgm:t>
        <a:bodyPr/>
        <a:lstStyle/>
        <a:p>
          <a:endParaRPr lang="en-US"/>
        </a:p>
      </dgm:t>
    </dgm:pt>
    <dgm:pt modelId="{C61516DA-41C6-4DEA-90A2-1107E2851FF6}" type="sibTrans" cxnId="{2600D418-7136-45A2-93F0-6548FE9CF421}">
      <dgm:prSet/>
      <dgm:spPr/>
      <dgm:t>
        <a:bodyPr/>
        <a:lstStyle/>
        <a:p>
          <a:endParaRPr lang="en-US"/>
        </a:p>
      </dgm:t>
    </dgm:pt>
    <dgm:pt modelId="{FF1DB7BA-0153-4379-ABF1-0D7049EF58D1}">
      <dgm:prSet/>
      <dgm:spPr/>
      <dgm:t>
        <a:bodyPr/>
        <a:lstStyle/>
        <a:p>
          <a:r>
            <a:rPr lang="en-US"/>
            <a:t>- Exemplo: uma pessoa de 70 kg pode precisar de 56 a 140g por dia</a:t>
          </a:r>
        </a:p>
      </dgm:t>
    </dgm:pt>
    <dgm:pt modelId="{A86F3671-BF65-424C-B2E6-C19137BF07AE}" type="parTrans" cxnId="{267E92F4-A9C8-49F4-AD88-FB6DE080BB91}">
      <dgm:prSet/>
      <dgm:spPr/>
      <dgm:t>
        <a:bodyPr/>
        <a:lstStyle/>
        <a:p>
          <a:endParaRPr lang="en-US"/>
        </a:p>
      </dgm:t>
    </dgm:pt>
    <dgm:pt modelId="{C8F8BF84-1F57-494B-81F4-9B2448BCB71A}" type="sibTrans" cxnId="{267E92F4-A9C8-49F4-AD88-FB6DE080BB91}">
      <dgm:prSet/>
      <dgm:spPr/>
      <dgm:t>
        <a:bodyPr/>
        <a:lstStyle/>
        <a:p>
          <a:endParaRPr lang="en-US"/>
        </a:p>
      </dgm:t>
    </dgm:pt>
    <dgm:pt modelId="{ADF5B75B-D312-4FDF-BC8D-56BA0DF00965}" type="pres">
      <dgm:prSet presAssocID="{D6FC097D-755F-4827-B56C-1AD1AE7A2B15}" presName="linear" presStyleCnt="0">
        <dgm:presLayoutVars>
          <dgm:animLvl val="lvl"/>
          <dgm:resizeHandles val="exact"/>
        </dgm:presLayoutVars>
      </dgm:prSet>
      <dgm:spPr/>
    </dgm:pt>
    <dgm:pt modelId="{20341368-0D87-40F9-8AB1-606B679FB805}" type="pres">
      <dgm:prSet presAssocID="{4BDF0CC8-47BA-4E29-8C0C-AEA5D4C5CD9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0E5F9FA-B3BC-4522-A0BA-4753283D2397}" type="pres">
      <dgm:prSet presAssocID="{99FA6235-1F44-4DF0-8060-034359455369}" presName="spacer" presStyleCnt="0"/>
      <dgm:spPr/>
    </dgm:pt>
    <dgm:pt modelId="{76295D4A-9886-47FA-B410-3590F8C53B41}" type="pres">
      <dgm:prSet presAssocID="{4A1395E5-FC2B-4D45-9341-1CE25C98C2C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A9E41CB-B163-4F28-8C80-42047B157177}" type="pres">
      <dgm:prSet presAssocID="{C61516DA-41C6-4DEA-90A2-1107E2851FF6}" presName="spacer" presStyleCnt="0"/>
      <dgm:spPr/>
    </dgm:pt>
    <dgm:pt modelId="{9548004B-9930-4250-A73E-1EC9D2276240}" type="pres">
      <dgm:prSet presAssocID="{FF1DB7BA-0153-4379-ABF1-0D7049EF58D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600D418-7136-45A2-93F0-6548FE9CF421}" srcId="{D6FC097D-755F-4827-B56C-1AD1AE7A2B15}" destId="{4A1395E5-FC2B-4D45-9341-1CE25C98C2C3}" srcOrd="1" destOrd="0" parTransId="{D1CAEBA8-5B0E-41C9-9858-2802C62A4BD1}" sibTransId="{C61516DA-41C6-4DEA-90A2-1107E2851FF6}"/>
    <dgm:cxn modelId="{D8E20461-F626-4A4D-9614-5EA988129490}" type="presOf" srcId="{D6FC097D-755F-4827-B56C-1AD1AE7A2B15}" destId="{ADF5B75B-D312-4FDF-BC8D-56BA0DF00965}" srcOrd="0" destOrd="0" presId="urn:microsoft.com/office/officeart/2005/8/layout/vList2"/>
    <dgm:cxn modelId="{8C59596C-91A0-4E06-92F8-8D1CBCB894D1}" type="presOf" srcId="{4A1395E5-FC2B-4D45-9341-1CE25C98C2C3}" destId="{76295D4A-9886-47FA-B410-3590F8C53B41}" srcOrd="0" destOrd="0" presId="urn:microsoft.com/office/officeart/2005/8/layout/vList2"/>
    <dgm:cxn modelId="{F8B50FD1-AD02-4FA5-B455-785313181158}" srcId="{D6FC097D-755F-4827-B56C-1AD1AE7A2B15}" destId="{4BDF0CC8-47BA-4E29-8C0C-AEA5D4C5CD95}" srcOrd="0" destOrd="0" parTransId="{07F31DB5-4BFA-468F-A71F-1EFF4D13608E}" sibTransId="{99FA6235-1F44-4DF0-8060-034359455369}"/>
    <dgm:cxn modelId="{A801DAE2-E351-486F-A18B-8BDDB80F6831}" type="presOf" srcId="{FF1DB7BA-0153-4379-ABF1-0D7049EF58D1}" destId="{9548004B-9930-4250-A73E-1EC9D2276240}" srcOrd="0" destOrd="0" presId="urn:microsoft.com/office/officeart/2005/8/layout/vList2"/>
    <dgm:cxn modelId="{18902EF1-E52D-4716-A94E-4EB445126173}" type="presOf" srcId="{4BDF0CC8-47BA-4E29-8C0C-AEA5D4C5CD95}" destId="{20341368-0D87-40F9-8AB1-606B679FB805}" srcOrd="0" destOrd="0" presId="urn:microsoft.com/office/officeart/2005/8/layout/vList2"/>
    <dgm:cxn modelId="{267E92F4-A9C8-49F4-AD88-FB6DE080BB91}" srcId="{D6FC097D-755F-4827-B56C-1AD1AE7A2B15}" destId="{FF1DB7BA-0153-4379-ABF1-0D7049EF58D1}" srcOrd="2" destOrd="0" parTransId="{A86F3671-BF65-424C-B2E6-C19137BF07AE}" sibTransId="{C8F8BF84-1F57-494B-81F4-9B2448BCB71A}"/>
    <dgm:cxn modelId="{E466611C-A23C-4E12-B71C-8331BA99CAE9}" type="presParOf" srcId="{ADF5B75B-D312-4FDF-BC8D-56BA0DF00965}" destId="{20341368-0D87-40F9-8AB1-606B679FB805}" srcOrd="0" destOrd="0" presId="urn:microsoft.com/office/officeart/2005/8/layout/vList2"/>
    <dgm:cxn modelId="{6D07BE1B-9A9F-4B24-A827-E211A01172D0}" type="presParOf" srcId="{ADF5B75B-D312-4FDF-BC8D-56BA0DF00965}" destId="{F0E5F9FA-B3BC-4522-A0BA-4753283D2397}" srcOrd="1" destOrd="0" presId="urn:microsoft.com/office/officeart/2005/8/layout/vList2"/>
    <dgm:cxn modelId="{CD216859-7DE0-42FF-9200-4C84127AFA45}" type="presParOf" srcId="{ADF5B75B-D312-4FDF-BC8D-56BA0DF00965}" destId="{76295D4A-9886-47FA-B410-3590F8C53B41}" srcOrd="2" destOrd="0" presId="urn:microsoft.com/office/officeart/2005/8/layout/vList2"/>
    <dgm:cxn modelId="{B51A556A-138C-43C9-B3D7-CD52CB073FC4}" type="presParOf" srcId="{ADF5B75B-D312-4FDF-BC8D-56BA0DF00965}" destId="{6A9E41CB-B163-4F28-8C80-42047B157177}" srcOrd="3" destOrd="0" presId="urn:microsoft.com/office/officeart/2005/8/layout/vList2"/>
    <dgm:cxn modelId="{4C089719-B70A-4E0D-8DC4-23802EE62EAB}" type="presParOf" srcId="{ADF5B75B-D312-4FDF-BC8D-56BA0DF00965}" destId="{9548004B-9930-4250-A73E-1EC9D227624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83524C-B240-47AE-9116-C8A86D9DC7CF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A2D24C57-E87B-4C12-80E2-B4F94EF2D556}">
      <dgm:prSet/>
      <dgm:spPr/>
      <dgm:t>
        <a:bodyPr/>
        <a:lstStyle/>
        <a:p>
          <a:r>
            <a:rPr lang="en-US"/>
            <a:t>- Excesso: sobrecarga nos rins, ganho de gordura</a:t>
          </a:r>
        </a:p>
      </dgm:t>
    </dgm:pt>
    <dgm:pt modelId="{70DDD0E8-A0AC-4FAA-8580-981FCEA3A415}" type="parTrans" cxnId="{1492CD1E-05C9-4463-8781-893494ED7F02}">
      <dgm:prSet/>
      <dgm:spPr/>
      <dgm:t>
        <a:bodyPr/>
        <a:lstStyle/>
        <a:p>
          <a:endParaRPr lang="en-US"/>
        </a:p>
      </dgm:t>
    </dgm:pt>
    <dgm:pt modelId="{B09EBA5B-EAD2-4D71-8358-481396F761CE}" type="sibTrans" cxnId="{1492CD1E-05C9-4463-8781-893494ED7F02}">
      <dgm:prSet/>
      <dgm:spPr/>
      <dgm:t>
        <a:bodyPr/>
        <a:lstStyle/>
        <a:p>
          <a:endParaRPr lang="en-US"/>
        </a:p>
      </dgm:t>
    </dgm:pt>
    <dgm:pt modelId="{AEBA996B-A026-4FE6-9112-355438DD5C43}">
      <dgm:prSet/>
      <dgm:spPr/>
      <dgm:t>
        <a:bodyPr/>
        <a:lstStyle/>
        <a:p>
          <a:r>
            <a:rPr lang="en-US"/>
            <a:t>- Deficiência: perda muscular, queda de imunidade, cansaço</a:t>
          </a:r>
        </a:p>
      </dgm:t>
    </dgm:pt>
    <dgm:pt modelId="{643879F6-AE2D-489F-85CD-A13B1CF86403}" type="parTrans" cxnId="{09CD2952-475C-4E89-BD5B-C5BD5C94F1F7}">
      <dgm:prSet/>
      <dgm:spPr/>
      <dgm:t>
        <a:bodyPr/>
        <a:lstStyle/>
        <a:p>
          <a:endParaRPr lang="en-US"/>
        </a:p>
      </dgm:t>
    </dgm:pt>
    <dgm:pt modelId="{2361E71D-F4DA-4C49-9061-8E75C9968A46}" type="sibTrans" cxnId="{09CD2952-475C-4E89-BD5B-C5BD5C94F1F7}">
      <dgm:prSet/>
      <dgm:spPr/>
      <dgm:t>
        <a:bodyPr/>
        <a:lstStyle/>
        <a:p>
          <a:endParaRPr lang="en-US"/>
        </a:p>
      </dgm:t>
    </dgm:pt>
    <dgm:pt modelId="{5702AF3C-C2FD-44E3-83D8-B37C2438F2B9}" type="pres">
      <dgm:prSet presAssocID="{0B83524C-B240-47AE-9116-C8A86D9DC7CF}" presName="linear" presStyleCnt="0">
        <dgm:presLayoutVars>
          <dgm:animLvl val="lvl"/>
          <dgm:resizeHandles val="exact"/>
        </dgm:presLayoutVars>
      </dgm:prSet>
      <dgm:spPr/>
    </dgm:pt>
    <dgm:pt modelId="{7B33D9D8-4D6B-4085-996F-F5B677A70ECD}" type="pres">
      <dgm:prSet presAssocID="{A2D24C57-E87B-4C12-80E2-B4F94EF2D55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568F77C-9605-4001-90ED-A9C44A0FD5A2}" type="pres">
      <dgm:prSet presAssocID="{B09EBA5B-EAD2-4D71-8358-481396F761CE}" presName="spacer" presStyleCnt="0"/>
      <dgm:spPr/>
    </dgm:pt>
    <dgm:pt modelId="{C928A4C6-EA69-4115-BEC1-0A554094D014}" type="pres">
      <dgm:prSet presAssocID="{AEBA996B-A026-4FE6-9112-355438DD5C4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4F260E12-8895-44FF-B542-692FC594230C}" type="presOf" srcId="{A2D24C57-E87B-4C12-80E2-B4F94EF2D556}" destId="{7B33D9D8-4D6B-4085-996F-F5B677A70ECD}" srcOrd="0" destOrd="0" presId="urn:microsoft.com/office/officeart/2005/8/layout/vList2"/>
    <dgm:cxn modelId="{1492CD1E-05C9-4463-8781-893494ED7F02}" srcId="{0B83524C-B240-47AE-9116-C8A86D9DC7CF}" destId="{A2D24C57-E87B-4C12-80E2-B4F94EF2D556}" srcOrd="0" destOrd="0" parTransId="{70DDD0E8-A0AC-4FAA-8580-981FCEA3A415}" sibTransId="{B09EBA5B-EAD2-4D71-8358-481396F761CE}"/>
    <dgm:cxn modelId="{09CD2952-475C-4E89-BD5B-C5BD5C94F1F7}" srcId="{0B83524C-B240-47AE-9116-C8A86D9DC7CF}" destId="{AEBA996B-A026-4FE6-9112-355438DD5C43}" srcOrd="1" destOrd="0" parTransId="{643879F6-AE2D-489F-85CD-A13B1CF86403}" sibTransId="{2361E71D-F4DA-4C49-9061-8E75C9968A46}"/>
    <dgm:cxn modelId="{F1A278A6-E756-43D5-895E-0B5B24C6626F}" type="presOf" srcId="{AEBA996B-A026-4FE6-9112-355438DD5C43}" destId="{C928A4C6-EA69-4115-BEC1-0A554094D014}" srcOrd="0" destOrd="0" presId="urn:microsoft.com/office/officeart/2005/8/layout/vList2"/>
    <dgm:cxn modelId="{FF131DF6-026E-478B-ADE1-0576FBCDF89C}" type="presOf" srcId="{0B83524C-B240-47AE-9116-C8A86D9DC7CF}" destId="{5702AF3C-C2FD-44E3-83D8-B37C2438F2B9}" srcOrd="0" destOrd="0" presId="urn:microsoft.com/office/officeart/2005/8/layout/vList2"/>
    <dgm:cxn modelId="{BF040595-34DE-4221-80FA-E718F1F197F7}" type="presParOf" srcId="{5702AF3C-C2FD-44E3-83D8-B37C2438F2B9}" destId="{7B33D9D8-4D6B-4085-996F-F5B677A70ECD}" srcOrd="0" destOrd="0" presId="urn:microsoft.com/office/officeart/2005/8/layout/vList2"/>
    <dgm:cxn modelId="{C8480983-3A38-4F6C-A931-37A8A01D4513}" type="presParOf" srcId="{5702AF3C-C2FD-44E3-83D8-B37C2438F2B9}" destId="{E568F77C-9605-4001-90ED-A9C44A0FD5A2}" srcOrd="1" destOrd="0" presId="urn:microsoft.com/office/officeart/2005/8/layout/vList2"/>
    <dgm:cxn modelId="{3CEE474D-17C1-4323-A2EC-50FC7B08B19A}" type="presParOf" srcId="{5702AF3C-C2FD-44E3-83D8-B37C2438F2B9}" destId="{C928A4C6-EA69-4115-BEC1-0A554094D01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57BA5D8-26B8-42E4-98AB-82820D7A8616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45ADF23-808C-4673-AA58-FE80A406ED59}">
      <dgm:prSet/>
      <dgm:spPr/>
      <dgm:t>
        <a:bodyPr/>
        <a:lstStyle/>
        <a:p>
          <a:r>
            <a:rPr lang="en-US"/>
            <a:t>- As proteínas são fundamentais para a saúde</a:t>
          </a:r>
        </a:p>
      </dgm:t>
    </dgm:pt>
    <dgm:pt modelId="{FDABE857-469B-40A2-9B81-89C5D5B73E88}" type="parTrans" cxnId="{62AE3C02-ED14-4859-B385-2E83D42FE26A}">
      <dgm:prSet/>
      <dgm:spPr/>
      <dgm:t>
        <a:bodyPr/>
        <a:lstStyle/>
        <a:p>
          <a:endParaRPr lang="en-US"/>
        </a:p>
      </dgm:t>
    </dgm:pt>
    <dgm:pt modelId="{87D22830-6246-43B2-9B10-4021787CD864}" type="sibTrans" cxnId="{62AE3C02-ED14-4859-B385-2E83D42FE26A}">
      <dgm:prSet/>
      <dgm:spPr/>
      <dgm:t>
        <a:bodyPr/>
        <a:lstStyle/>
        <a:p>
          <a:endParaRPr lang="en-US"/>
        </a:p>
      </dgm:t>
    </dgm:pt>
    <dgm:pt modelId="{53CD0843-1EFA-4EF1-AB05-6DD817996A73}">
      <dgm:prSet/>
      <dgm:spPr/>
      <dgm:t>
        <a:bodyPr/>
        <a:lstStyle/>
        <a:p>
          <a:r>
            <a:rPr lang="en-US"/>
            <a:t>- Devem ser consumidas de forma equilibrada e variada</a:t>
          </a:r>
        </a:p>
      </dgm:t>
    </dgm:pt>
    <dgm:pt modelId="{1F94BAAD-161E-48B2-A7A0-6C0A9D05534D}" type="parTrans" cxnId="{6E77E95C-4A6C-4672-B9F7-832309845A27}">
      <dgm:prSet/>
      <dgm:spPr/>
      <dgm:t>
        <a:bodyPr/>
        <a:lstStyle/>
        <a:p>
          <a:endParaRPr lang="en-US"/>
        </a:p>
      </dgm:t>
    </dgm:pt>
    <dgm:pt modelId="{13266759-AC7A-406F-B90F-52F9833A076E}" type="sibTrans" cxnId="{6E77E95C-4A6C-4672-B9F7-832309845A27}">
      <dgm:prSet/>
      <dgm:spPr/>
      <dgm:t>
        <a:bodyPr/>
        <a:lstStyle/>
        <a:p>
          <a:endParaRPr lang="en-US"/>
        </a:p>
      </dgm:t>
    </dgm:pt>
    <dgm:pt modelId="{2E59E2DB-C420-4EB6-8004-48751B200459}">
      <dgm:prSet/>
      <dgm:spPr/>
      <dgm:t>
        <a:bodyPr/>
        <a:lstStyle/>
        <a:p>
          <a:r>
            <a:rPr lang="en-US"/>
            <a:t>- Atenção à qualidade e quantidade da ingestão</a:t>
          </a:r>
        </a:p>
      </dgm:t>
    </dgm:pt>
    <dgm:pt modelId="{B80BE59D-4B78-4061-A1DA-B1ABAF77A85B}" type="parTrans" cxnId="{0B29B521-8378-407E-9F78-D560AE9AC8E2}">
      <dgm:prSet/>
      <dgm:spPr/>
      <dgm:t>
        <a:bodyPr/>
        <a:lstStyle/>
        <a:p>
          <a:endParaRPr lang="en-US"/>
        </a:p>
      </dgm:t>
    </dgm:pt>
    <dgm:pt modelId="{EA07A743-9B98-4BE8-ACEF-A9390B093FF1}" type="sibTrans" cxnId="{0B29B521-8378-407E-9F78-D560AE9AC8E2}">
      <dgm:prSet/>
      <dgm:spPr/>
      <dgm:t>
        <a:bodyPr/>
        <a:lstStyle/>
        <a:p>
          <a:endParaRPr lang="en-US"/>
        </a:p>
      </dgm:t>
    </dgm:pt>
    <dgm:pt modelId="{856E6B39-D79A-4B44-B20C-2B3E852FF516}" type="pres">
      <dgm:prSet presAssocID="{C57BA5D8-26B8-42E4-98AB-82820D7A8616}" presName="linear" presStyleCnt="0">
        <dgm:presLayoutVars>
          <dgm:animLvl val="lvl"/>
          <dgm:resizeHandles val="exact"/>
        </dgm:presLayoutVars>
      </dgm:prSet>
      <dgm:spPr/>
    </dgm:pt>
    <dgm:pt modelId="{8200C849-575C-4D9B-B672-E09DDE62C1E7}" type="pres">
      <dgm:prSet presAssocID="{E45ADF23-808C-4673-AA58-FE80A406ED5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37F388F-54DA-47C1-B2C0-A287BAFBBB8C}" type="pres">
      <dgm:prSet presAssocID="{87D22830-6246-43B2-9B10-4021787CD864}" presName="spacer" presStyleCnt="0"/>
      <dgm:spPr/>
    </dgm:pt>
    <dgm:pt modelId="{4AF17D0C-0B84-4A22-BE81-DCCA46297DC8}" type="pres">
      <dgm:prSet presAssocID="{53CD0843-1EFA-4EF1-AB05-6DD817996A7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AE33CA6-C9EF-450C-A22A-35F38D95A30E}" type="pres">
      <dgm:prSet presAssocID="{13266759-AC7A-406F-B90F-52F9833A076E}" presName="spacer" presStyleCnt="0"/>
      <dgm:spPr/>
    </dgm:pt>
    <dgm:pt modelId="{8924B61F-41D0-480B-AA6E-807FD6DC7C97}" type="pres">
      <dgm:prSet presAssocID="{2E59E2DB-C420-4EB6-8004-48751B20045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2AE3C02-ED14-4859-B385-2E83D42FE26A}" srcId="{C57BA5D8-26B8-42E4-98AB-82820D7A8616}" destId="{E45ADF23-808C-4673-AA58-FE80A406ED59}" srcOrd="0" destOrd="0" parTransId="{FDABE857-469B-40A2-9B81-89C5D5B73E88}" sibTransId="{87D22830-6246-43B2-9B10-4021787CD864}"/>
    <dgm:cxn modelId="{1C5C5916-F5C0-48A1-AA40-13412A8F010C}" type="presOf" srcId="{E45ADF23-808C-4673-AA58-FE80A406ED59}" destId="{8200C849-575C-4D9B-B672-E09DDE62C1E7}" srcOrd="0" destOrd="0" presId="urn:microsoft.com/office/officeart/2005/8/layout/vList2"/>
    <dgm:cxn modelId="{0B29B521-8378-407E-9F78-D560AE9AC8E2}" srcId="{C57BA5D8-26B8-42E4-98AB-82820D7A8616}" destId="{2E59E2DB-C420-4EB6-8004-48751B200459}" srcOrd="2" destOrd="0" parTransId="{B80BE59D-4B78-4061-A1DA-B1ABAF77A85B}" sibTransId="{EA07A743-9B98-4BE8-ACEF-A9390B093FF1}"/>
    <dgm:cxn modelId="{6E77E95C-4A6C-4672-B9F7-832309845A27}" srcId="{C57BA5D8-26B8-42E4-98AB-82820D7A8616}" destId="{53CD0843-1EFA-4EF1-AB05-6DD817996A73}" srcOrd="1" destOrd="0" parTransId="{1F94BAAD-161E-48B2-A7A0-6C0A9D05534D}" sibTransId="{13266759-AC7A-406F-B90F-52F9833A076E}"/>
    <dgm:cxn modelId="{C1177445-B4E7-4368-B21D-2DFBD49FA369}" type="presOf" srcId="{C57BA5D8-26B8-42E4-98AB-82820D7A8616}" destId="{856E6B39-D79A-4B44-B20C-2B3E852FF516}" srcOrd="0" destOrd="0" presId="urn:microsoft.com/office/officeart/2005/8/layout/vList2"/>
    <dgm:cxn modelId="{FF75DB71-24D9-4C61-8E6F-450908C0956A}" type="presOf" srcId="{2E59E2DB-C420-4EB6-8004-48751B200459}" destId="{8924B61F-41D0-480B-AA6E-807FD6DC7C97}" srcOrd="0" destOrd="0" presId="urn:microsoft.com/office/officeart/2005/8/layout/vList2"/>
    <dgm:cxn modelId="{A988D4CE-110D-41AF-8C40-E57315E85603}" type="presOf" srcId="{53CD0843-1EFA-4EF1-AB05-6DD817996A73}" destId="{4AF17D0C-0B84-4A22-BE81-DCCA46297DC8}" srcOrd="0" destOrd="0" presId="urn:microsoft.com/office/officeart/2005/8/layout/vList2"/>
    <dgm:cxn modelId="{849B5CED-FEF5-45F9-8A79-6BA062E80FEB}" type="presParOf" srcId="{856E6B39-D79A-4B44-B20C-2B3E852FF516}" destId="{8200C849-575C-4D9B-B672-E09DDE62C1E7}" srcOrd="0" destOrd="0" presId="urn:microsoft.com/office/officeart/2005/8/layout/vList2"/>
    <dgm:cxn modelId="{628A6D1A-7A1F-4CCD-847E-87CB6C4B3CDE}" type="presParOf" srcId="{856E6B39-D79A-4B44-B20C-2B3E852FF516}" destId="{037F388F-54DA-47C1-B2C0-A287BAFBBB8C}" srcOrd="1" destOrd="0" presId="urn:microsoft.com/office/officeart/2005/8/layout/vList2"/>
    <dgm:cxn modelId="{F3E9B573-60F2-4235-A1EF-FFBE44E518FC}" type="presParOf" srcId="{856E6B39-D79A-4B44-B20C-2B3E852FF516}" destId="{4AF17D0C-0B84-4A22-BE81-DCCA46297DC8}" srcOrd="2" destOrd="0" presId="urn:microsoft.com/office/officeart/2005/8/layout/vList2"/>
    <dgm:cxn modelId="{2BA83DE2-A1FC-46C0-8B92-3E8B0D06D5A0}" type="presParOf" srcId="{856E6B39-D79A-4B44-B20C-2B3E852FF516}" destId="{8AE33CA6-C9EF-450C-A22A-35F38D95A30E}" srcOrd="3" destOrd="0" presId="urn:microsoft.com/office/officeart/2005/8/layout/vList2"/>
    <dgm:cxn modelId="{A27D826C-87FF-4307-8131-062068A032AE}" type="presParOf" srcId="{856E6B39-D79A-4B44-B20C-2B3E852FF516}" destId="{8924B61F-41D0-480B-AA6E-807FD6DC7C9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F9D3A4-6CD1-4BD3-9AFC-F581E35D9B40}">
      <dsp:nvSpPr>
        <dsp:cNvPr id="0" name=""/>
        <dsp:cNvSpPr/>
      </dsp:nvSpPr>
      <dsp:spPr>
        <a:xfrm>
          <a:off x="0" y="7248"/>
          <a:ext cx="5098904" cy="8751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- Construção e reparação de tecidos (músculos, pele, etc.)</a:t>
          </a:r>
        </a:p>
      </dsp:txBody>
      <dsp:txXfrm>
        <a:off x="42722" y="49970"/>
        <a:ext cx="5013460" cy="789716"/>
      </dsp:txXfrm>
    </dsp:sp>
    <dsp:sp modelId="{14F4F1D6-0AD5-4981-B409-F0EF4B6AACBB}">
      <dsp:nvSpPr>
        <dsp:cNvPr id="0" name=""/>
        <dsp:cNvSpPr/>
      </dsp:nvSpPr>
      <dsp:spPr>
        <a:xfrm>
          <a:off x="0" y="945768"/>
          <a:ext cx="5098904" cy="875160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- Transporte de substâncias (ex: hemoglobina)</a:t>
          </a:r>
        </a:p>
      </dsp:txBody>
      <dsp:txXfrm>
        <a:off x="42722" y="988490"/>
        <a:ext cx="5013460" cy="789716"/>
      </dsp:txXfrm>
    </dsp:sp>
    <dsp:sp modelId="{39225178-CEF3-4BF5-B1A7-B410645A9296}">
      <dsp:nvSpPr>
        <dsp:cNvPr id="0" name=""/>
        <dsp:cNvSpPr/>
      </dsp:nvSpPr>
      <dsp:spPr>
        <a:xfrm>
          <a:off x="0" y="1884288"/>
          <a:ext cx="5098904" cy="875160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- Defesa do organismo (anticorpos)</a:t>
          </a:r>
        </a:p>
      </dsp:txBody>
      <dsp:txXfrm>
        <a:off x="42722" y="1927010"/>
        <a:ext cx="5013460" cy="789716"/>
      </dsp:txXfrm>
    </dsp:sp>
    <dsp:sp modelId="{70BB1255-76C5-47EA-BBF0-A4A009A840AD}">
      <dsp:nvSpPr>
        <dsp:cNvPr id="0" name=""/>
        <dsp:cNvSpPr/>
      </dsp:nvSpPr>
      <dsp:spPr>
        <a:xfrm>
          <a:off x="0" y="2822808"/>
          <a:ext cx="5098904" cy="87516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- Atuação como enzimas e hormônios</a:t>
          </a:r>
        </a:p>
      </dsp:txBody>
      <dsp:txXfrm>
        <a:off x="42722" y="2865530"/>
        <a:ext cx="5013460" cy="7897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8ECA46-20C0-4B25-81F4-FC490810F4F5}">
      <dsp:nvSpPr>
        <dsp:cNvPr id="0" name=""/>
        <dsp:cNvSpPr/>
      </dsp:nvSpPr>
      <dsp:spPr>
        <a:xfrm>
          <a:off x="0" y="101208"/>
          <a:ext cx="5098904" cy="11138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- Essenciais: o corpo não produz, devem vir da alimentação</a:t>
          </a:r>
        </a:p>
      </dsp:txBody>
      <dsp:txXfrm>
        <a:off x="54373" y="155581"/>
        <a:ext cx="4990158" cy="1005094"/>
      </dsp:txXfrm>
    </dsp:sp>
    <dsp:sp modelId="{BAECCF81-3597-41DC-A8F4-5764D15E93DD}">
      <dsp:nvSpPr>
        <dsp:cNvPr id="0" name=""/>
        <dsp:cNvSpPr/>
      </dsp:nvSpPr>
      <dsp:spPr>
        <a:xfrm>
          <a:off x="0" y="1295688"/>
          <a:ext cx="5098904" cy="1113840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- Não essenciais: o corpo consegue produzir</a:t>
          </a:r>
        </a:p>
      </dsp:txBody>
      <dsp:txXfrm>
        <a:off x="54373" y="1350061"/>
        <a:ext cx="4990158" cy="1005094"/>
      </dsp:txXfrm>
    </dsp:sp>
    <dsp:sp modelId="{033AD277-9811-42B6-BF8D-71C8ECADA169}">
      <dsp:nvSpPr>
        <dsp:cNvPr id="0" name=""/>
        <dsp:cNvSpPr/>
      </dsp:nvSpPr>
      <dsp:spPr>
        <a:xfrm>
          <a:off x="0" y="2490168"/>
          <a:ext cx="5098904" cy="111384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- Existem 20 tipos principais de aminoácidos</a:t>
          </a:r>
        </a:p>
      </dsp:txBody>
      <dsp:txXfrm>
        <a:off x="54373" y="2544541"/>
        <a:ext cx="4990158" cy="10050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341368-0D87-40F9-8AB1-606B679FB805}">
      <dsp:nvSpPr>
        <dsp:cNvPr id="0" name=""/>
        <dsp:cNvSpPr/>
      </dsp:nvSpPr>
      <dsp:spPr>
        <a:xfrm>
          <a:off x="0" y="80644"/>
          <a:ext cx="5000124" cy="170469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- Varia conforme idade, sexo, nível de atividade e objetivos</a:t>
          </a:r>
        </a:p>
      </dsp:txBody>
      <dsp:txXfrm>
        <a:off x="83216" y="163860"/>
        <a:ext cx="4833692" cy="1538258"/>
      </dsp:txXfrm>
    </dsp:sp>
    <dsp:sp modelId="{76295D4A-9886-47FA-B410-3590F8C53B41}">
      <dsp:nvSpPr>
        <dsp:cNvPr id="0" name=""/>
        <dsp:cNvSpPr/>
      </dsp:nvSpPr>
      <dsp:spPr>
        <a:xfrm>
          <a:off x="0" y="1874614"/>
          <a:ext cx="5000124" cy="170469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- Média: 0,8 a 2g por kg de peso corporal</a:t>
          </a:r>
        </a:p>
      </dsp:txBody>
      <dsp:txXfrm>
        <a:off x="83216" y="1957830"/>
        <a:ext cx="4833692" cy="1538258"/>
      </dsp:txXfrm>
    </dsp:sp>
    <dsp:sp modelId="{9548004B-9930-4250-A73E-1EC9D2276240}">
      <dsp:nvSpPr>
        <dsp:cNvPr id="0" name=""/>
        <dsp:cNvSpPr/>
      </dsp:nvSpPr>
      <dsp:spPr>
        <a:xfrm>
          <a:off x="0" y="3668585"/>
          <a:ext cx="5000124" cy="170469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- Exemplo: uma pessoa de 70 kg pode precisar de 56 a 140g por dia</a:t>
          </a:r>
        </a:p>
      </dsp:txBody>
      <dsp:txXfrm>
        <a:off x="83216" y="3751801"/>
        <a:ext cx="4833692" cy="15382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33D9D8-4D6B-4085-996F-F5B677A70ECD}">
      <dsp:nvSpPr>
        <dsp:cNvPr id="0" name=""/>
        <dsp:cNvSpPr/>
      </dsp:nvSpPr>
      <dsp:spPr>
        <a:xfrm>
          <a:off x="0" y="300470"/>
          <a:ext cx="5000124" cy="236456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- Excesso: sobrecarga nos rins, ganho de gordura</a:t>
          </a:r>
        </a:p>
      </dsp:txBody>
      <dsp:txXfrm>
        <a:off x="115429" y="415899"/>
        <a:ext cx="4769266" cy="2133711"/>
      </dsp:txXfrm>
    </dsp:sp>
    <dsp:sp modelId="{C928A4C6-EA69-4115-BEC1-0A554094D014}">
      <dsp:nvSpPr>
        <dsp:cNvPr id="0" name=""/>
        <dsp:cNvSpPr/>
      </dsp:nvSpPr>
      <dsp:spPr>
        <a:xfrm>
          <a:off x="0" y="2788880"/>
          <a:ext cx="5000124" cy="2364569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- Deficiência: perda muscular, queda de imunidade, cansaço</a:t>
          </a:r>
        </a:p>
      </dsp:txBody>
      <dsp:txXfrm>
        <a:off x="115429" y="2904309"/>
        <a:ext cx="4769266" cy="21337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00C849-575C-4D9B-B672-E09DDE62C1E7}">
      <dsp:nvSpPr>
        <dsp:cNvPr id="0" name=""/>
        <dsp:cNvSpPr/>
      </dsp:nvSpPr>
      <dsp:spPr>
        <a:xfrm>
          <a:off x="0" y="725359"/>
          <a:ext cx="5000124" cy="12729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- As proteínas são fundamentais para a saúde</a:t>
          </a:r>
        </a:p>
      </dsp:txBody>
      <dsp:txXfrm>
        <a:off x="62141" y="787500"/>
        <a:ext cx="4875842" cy="1148678"/>
      </dsp:txXfrm>
    </dsp:sp>
    <dsp:sp modelId="{4AF17D0C-0B84-4A22-BE81-DCCA46297DC8}">
      <dsp:nvSpPr>
        <dsp:cNvPr id="0" name=""/>
        <dsp:cNvSpPr/>
      </dsp:nvSpPr>
      <dsp:spPr>
        <a:xfrm>
          <a:off x="0" y="2090480"/>
          <a:ext cx="5000124" cy="1272960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- Devem ser consumidas de forma equilibrada e variada</a:t>
          </a:r>
        </a:p>
      </dsp:txBody>
      <dsp:txXfrm>
        <a:off x="62141" y="2152621"/>
        <a:ext cx="4875842" cy="1148678"/>
      </dsp:txXfrm>
    </dsp:sp>
    <dsp:sp modelId="{8924B61F-41D0-480B-AA6E-807FD6DC7C97}">
      <dsp:nvSpPr>
        <dsp:cNvPr id="0" name=""/>
        <dsp:cNvSpPr/>
      </dsp:nvSpPr>
      <dsp:spPr>
        <a:xfrm>
          <a:off x="0" y="3455600"/>
          <a:ext cx="5000124" cy="127296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- Atenção à qualidade e quantidade da ingestão</a:t>
          </a:r>
        </a:p>
      </dsp:txBody>
      <dsp:txXfrm>
        <a:off x="62141" y="3517741"/>
        <a:ext cx="4875842" cy="1148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5299" y="548464"/>
            <a:ext cx="5098906" cy="1675623"/>
          </a:xfrm>
        </p:spPr>
        <p:txBody>
          <a:bodyPr anchor="b">
            <a:normAutofit/>
          </a:bodyPr>
          <a:lstStyle/>
          <a:p>
            <a:r>
              <a:rPr lang="pt-BR" sz="3500"/>
              <a:t>Proteínas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88089A-FBAB-3943-E12C-5D7B92F80C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395" r="58971" b="-1"/>
          <a:stretch>
            <a:fillRect/>
          </a:stretch>
        </p:blipFill>
        <p:spPr>
          <a:xfrm>
            <a:off x="20" y="10"/>
            <a:ext cx="3147352" cy="6857990"/>
          </a:xfrm>
          <a:prstGeom prst="rect">
            <a:avLst/>
          </a:prstGeom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5300" y="2409830"/>
            <a:ext cx="5098904" cy="3705217"/>
          </a:xfrm>
        </p:spPr>
        <p:txBody>
          <a:bodyPr>
            <a:normAutofit/>
          </a:bodyPr>
          <a:lstStyle/>
          <a:p>
            <a:pPr algn="ctr"/>
            <a:r>
              <a:rPr lang="pt-BR" sz="4000" dirty="0"/>
              <a:t>Funções, fontes e importância para o organismo</a:t>
            </a:r>
          </a:p>
          <a:p>
            <a:endParaRPr lang="pt-BR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5299" y="548464"/>
            <a:ext cx="5098906" cy="1675623"/>
          </a:xfrm>
        </p:spPr>
        <p:txBody>
          <a:bodyPr anchor="b">
            <a:normAutofit/>
          </a:bodyPr>
          <a:lstStyle/>
          <a:p>
            <a:r>
              <a:rPr lang="pt-BR" sz="3500"/>
              <a:t>O que são Proteínas?</a:t>
            </a:r>
          </a:p>
        </p:txBody>
      </p:sp>
      <p:pic>
        <p:nvPicPr>
          <p:cNvPr id="5" name="Picture 4" descr="Blocos moleculares coloridos">
            <a:extLst>
              <a:ext uri="{FF2B5EF4-FFF2-40B4-BE49-F238E27FC236}">
                <a16:creationId xmlns:a16="http://schemas.microsoft.com/office/drawing/2014/main" id="{0462E477-4914-9DE7-87BA-FBD9C28648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364" r="33002" b="-1"/>
          <a:stretch>
            <a:fillRect/>
          </a:stretch>
        </p:blipFill>
        <p:spPr>
          <a:xfrm>
            <a:off x="20" y="10"/>
            <a:ext cx="3147352" cy="6857990"/>
          </a:xfrm>
          <a:prstGeom prst="rect">
            <a:avLst/>
          </a:prstGeom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5300" y="2409830"/>
            <a:ext cx="5098904" cy="3705217"/>
          </a:xfrm>
        </p:spPr>
        <p:txBody>
          <a:bodyPr>
            <a:normAutofit/>
          </a:bodyPr>
          <a:lstStyle/>
          <a:p>
            <a:r>
              <a:rPr lang="pt-BR" dirty="0"/>
              <a:t>- Moléculas formadas por cadeias de aminoácidos</a:t>
            </a:r>
          </a:p>
          <a:p>
            <a:r>
              <a:rPr lang="pt-BR" dirty="0"/>
              <a:t>- Essenciais para o funcionamento do corpo</a:t>
            </a:r>
          </a:p>
          <a:p>
            <a:r>
              <a:rPr lang="pt-BR" dirty="0"/>
              <a:t>- Presentes em todas as células vivas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5299" y="548464"/>
            <a:ext cx="5098906" cy="1675623"/>
          </a:xfrm>
        </p:spPr>
        <p:txBody>
          <a:bodyPr anchor="b">
            <a:normAutofit/>
          </a:bodyPr>
          <a:lstStyle/>
          <a:p>
            <a:r>
              <a:rPr lang="pt-BR" sz="3500"/>
              <a:t>Funções das Proteínas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067473-05C9-8CE6-EEA6-38600ABC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610" r="24756" b="-1"/>
          <a:stretch>
            <a:fillRect/>
          </a:stretch>
        </p:blipFill>
        <p:spPr>
          <a:xfrm>
            <a:off x="20" y="10"/>
            <a:ext cx="3147352" cy="6857990"/>
          </a:xfrm>
          <a:prstGeom prst="rect">
            <a:avLst/>
          </a:prstGeom>
          <a:effectLst/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F0384C-D6F7-EFFF-4E0E-7943977509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5124032"/>
              </p:ext>
            </p:extLst>
          </p:nvPr>
        </p:nvGraphicFramePr>
        <p:xfrm>
          <a:off x="3415300" y="2409830"/>
          <a:ext cx="5098904" cy="37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5299" y="548464"/>
            <a:ext cx="5098906" cy="1675623"/>
          </a:xfrm>
        </p:spPr>
        <p:txBody>
          <a:bodyPr anchor="b">
            <a:normAutofit/>
          </a:bodyPr>
          <a:lstStyle/>
          <a:p>
            <a:r>
              <a:rPr lang="pt-BR" sz="3500"/>
              <a:t>Tipos de Aminoácidos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E412CA-412C-EDA0-B1A7-2C1381A542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086" r="38445" b="-1"/>
          <a:stretch>
            <a:fillRect/>
          </a:stretch>
        </p:blipFill>
        <p:spPr>
          <a:xfrm>
            <a:off x="20" y="10"/>
            <a:ext cx="3147352" cy="6857990"/>
          </a:xfrm>
          <a:prstGeom prst="rect">
            <a:avLst/>
          </a:prstGeom>
          <a:effectLst/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D8652E5-1757-CCC5-1244-85E1727E94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8982099"/>
              </p:ext>
            </p:extLst>
          </p:nvPr>
        </p:nvGraphicFramePr>
        <p:xfrm>
          <a:off x="3415300" y="2409830"/>
          <a:ext cx="5098904" cy="37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24FD0DC-A922-8379-D93A-A76CBF36D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08" y="41321"/>
            <a:ext cx="7832784" cy="677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089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pt-BR" sz="3500"/>
              <a:t>Fontes de Proteínas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anchor="ctr">
            <a:normAutofit/>
          </a:bodyPr>
          <a:lstStyle/>
          <a:p>
            <a:r>
              <a:rPr lang="pt-BR" sz="2400" dirty="0"/>
              <a:t>**Origem Animal:**</a:t>
            </a:r>
          </a:p>
          <a:p>
            <a:r>
              <a:rPr lang="pt-BR" sz="2400" dirty="0"/>
              <a:t>- Carne, peixe, ovos, leite e derivados</a:t>
            </a:r>
          </a:p>
          <a:p>
            <a:endParaRPr lang="pt-BR" sz="2400" dirty="0"/>
          </a:p>
          <a:p>
            <a:r>
              <a:rPr lang="pt-BR" sz="2400" dirty="0"/>
              <a:t>**Origem Vegetal:**</a:t>
            </a:r>
          </a:p>
          <a:p>
            <a:r>
              <a:rPr lang="pt-BR" sz="2400" dirty="0"/>
              <a:t>- Feijão, lentilha, grão-de-bico, soja, </a:t>
            </a:r>
            <a:r>
              <a:rPr lang="pt-BR" sz="2400" dirty="0" err="1"/>
              <a:t>quinoa</a:t>
            </a:r>
            <a:endParaRPr lang="pt-BR" sz="2400" dirty="0"/>
          </a:p>
        </p:txBody>
      </p:sp>
      <p:pic>
        <p:nvPicPr>
          <p:cNvPr id="5" name="Picture 4" descr="Sacos abertos de variedades de sementes">
            <a:extLst>
              <a:ext uri="{FF2B5EF4-FFF2-40B4-BE49-F238E27FC236}">
                <a16:creationId xmlns:a16="http://schemas.microsoft.com/office/drawing/2014/main" id="{3401A3FD-A0B4-6CE1-DE5A-FC22FFE783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383" r="31067" b="-2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3500"/>
              <a:t>Proteínas Completas x Incompletas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324912"/>
            <a:ext cx="4566880" cy="4351933"/>
          </a:xfrm>
        </p:spPr>
        <p:txBody>
          <a:bodyPr anchor="ctr">
            <a:normAutofit/>
          </a:bodyPr>
          <a:lstStyle/>
          <a:p>
            <a:r>
              <a:rPr lang="pt-BR" sz="1700" dirty="0"/>
              <a:t>-</a:t>
            </a:r>
            <a:r>
              <a:rPr lang="pt-BR" sz="2400" dirty="0"/>
              <a:t> Completas: contêm todos os aminoácidos essenciais (</a:t>
            </a:r>
            <a:r>
              <a:rPr lang="pt-BR" sz="2400" dirty="0" err="1"/>
              <a:t>ex</a:t>
            </a:r>
            <a:r>
              <a:rPr lang="pt-BR" sz="2400" dirty="0"/>
              <a:t>: ovo, leite, carne)</a:t>
            </a:r>
          </a:p>
          <a:p>
            <a:r>
              <a:rPr lang="pt-BR" sz="2400" dirty="0"/>
              <a:t>- Incompletas: faltam alguns aminoácidos essenciais (</a:t>
            </a:r>
            <a:r>
              <a:rPr lang="pt-BR" sz="2400" dirty="0" err="1"/>
              <a:t>ex</a:t>
            </a:r>
            <a:r>
              <a:rPr lang="pt-BR" sz="2400" dirty="0"/>
              <a:t>: feijão, arroz)</a:t>
            </a:r>
          </a:p>
          <a:p>
            <a:r>
              <a:rPr lang="pt-BR" sz="2400" dirty="0"/>
              <a:t>- Combinar fontes vegetais pode formar uma proteína completa</a:t>
            </a:r>
          </a:p>
        </p:txBody>
      </p:sp>
      <p:pic>
        <p:nvPicPr>
          <p:cNvPr id="5" name="Picture 4" descr="Legumes e frutas variadas">
            <a:extLst>
              <a:ext uri="{FF2B5EF4-FFF2-40B4-BE49-F238E27FC236}">
                <a16:creationId xmlns:a16="http://schemas.microsoft.com/office/drawing/2014/main" id="{F370FA8F-BEF4-4096-6E5B-63B57738C0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866" r="21583" b="-2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pt-BR" sz="2700">
                <a:solidFill>
                  <a:srgbClr val="FFFFFF"/>
                </a:solidFill>
              </a:rPr>
              <a:t>Recomendação Diária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92E2CEA-21BE-C797-750B-DB5AA4B090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02297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pt-BR" sz="3500">
                <a:solidFill>
                  <a:srgbClr val="FFFFFF"/>
                </a:solidFill>
              </a:rPr>
              <a:t>Excesso e Deficiência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83DDD70-75CC-D6A4-C312-A912FAB62F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3993603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pt-BR" sz="3500">
                <a:solidFill>
                  <a:srgbClr val="FFFFFF"/>
                </a:solidFill>
              </a:rPr>
              <a:t>Conclusão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9051743-6C42-8A4A-F265-24A1B8717F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8801620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269</Words>
  <Application>Microsoft Office PowerPoint</Application>
  <PresentationFormat>Apresentação na tela (4:3)</PresentationFormat>
  <Paragraphs>36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Proteínas</vt:lpstr>
      <vt:lpstr>O que são Proteínas?</vt:lpstr>
      <vt:lpstr>Funções das Proteínas</vt:lpstr>
      <vt:lpstr>Tipos de Aminoácidos</vt:lpstr>
      <vt:lpstr>Apresentação do PowerPoint</vt:lpstr>
      <vt:lpstr>Fontes de Proteínas</vt:lpstr>
      <vt:lpstr>Proteínas Completas x Incompletas</vt:lpstr>
      <vt:lpstr>Recomendação Diária</vt:lpstr>
      <vt:lpstr>Excesso e Deficiência</vt:lpstr>
      <vt:lpstr>Conclusão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Proteínas</dc:title>
  <dc:subject/>
  <dc:creator>José Marcondes Gomes Felix</dc:creator>
  <cp:keywords/>
  <dc:description>generated using python-pptx</dc:description>
  <cp:lastModifiedBy>José Marcondes Gomes Felix</cp:lastModifiedBy>
  <cp:revision>3</cp:revision>
  <dcterms:created xsi:type="dcterms:W3CDTF">2013-01-27T09:14:16Z</dcterms:created>
  <dcterms:modified xsi:type="dcterms:W3CDTF">2025-05-17T19:24:26Z</dcterms:modified>
  <cp:category/>
</cp:coreProperties>
</file>