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402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82DD1-E18B-39C7-FF4F-A8B1E15A33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AD7747-E752-C71B-13BE-8B5AE7B57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B7EEDE-115E-A4B2-3CC1-B528811AD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58E4-D515-44C9-A077-C5F24BEB5E72}" type="datetimeFigureOut">
              <a:rPr lang="pt-BR" smtClean="0"/>
              <a:t>31/05/2025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1AD8F8-4E28-B5E7-CB9C-B6E3BA7FC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06F75F-12F9-74AA-0FF8-D229B42C5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C21E-A290-4090-9423-4F7D14FBB0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9002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50FC4-2ACC-FF3F-151E-5A7B3BE9C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63552E-5716-69AB-D99D-DA0AB67E6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F01A4C-898C-CC6D-5B67-4ED9E470D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58E4-D515-44C9-A077-C5F24BEB5E72}" type="datetimeFigureOut">
              <a:rPr lang="pt-BR" smtClean="0"/>
              <a:t>31/05/2025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F7FF58-FB09-6FAF-49DD-EBE08AD8F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D4EFFB-473C-0860-B07D-0C18A224C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C21E-A290-4090-9423-4F7D14FBB0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2778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F1CF68-B8C4-F19B-48AB-E284E89FE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EF4486-BF75-2198-188E-22F2029B9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E4A3CA6-4E9A-0275-D149-301C2484C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58E4-D515-44C9-A077-C5F24BEB5E72}" type="datetimeFigureOut">
              <a:rPr lang="pt-BR" smtClean="0"/>
              <a:t>31/05/2025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E5577F-B2AE-0513-B331-A2FCDAF58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D67799-6C26-7841-2590-3F9B39FA2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C21E-A290-4090-9423-4F7D14FBB0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2465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58A703-4C7B-4626-99CC-8057A264E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DD2573-08B9-2BD8-3438-2B4361D3AB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7CCAC55-13A1-C6DC-641D-81EC887E4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0148E66-B294-CE1B-624F-55A7BCD31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58E4-D515-44C9-A077-C5F24BEB5E72}" type="datetimeFigureOut">
              <a:rPr lang="pt-BR" smtClean="0"/>
              <a:t>31/05/2025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97F410-A70E-B3EA-91D1-7E2CC58BC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C4EC01-55CB-86DF-F16B-AEDE4612D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C21E-A290-4090-9423-4F7D14FBB0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9602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4D8DC5-EF77-7620-D71D-D70DB2288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5240143-D645-F210-1FD4-D6068F0718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9EF943D-F694-A3E5-57AB-D600D47FC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1A6762D-3286-62D8-438D-4562F5115A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C890A1D-E5E2-683D-418E-DACCE3C9D9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54D97CE-BF72-49E5-C4D7-D5C222911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58E4-D515-44C9-A077-C5F24BEB5E72}" type="datetimeFigureOut">
              <a:rPr lang="pt-BR" smtClean="0"/>
              <a:t>31/05/2025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D8F7B9C-D61E-F87E-1ABB-25A1D8478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9A519F9-BBE8-8CBF-8C92-CDDA8E7D7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C21E-A290-4090-9423-4F7D14FBB0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0265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F81175-AA91-D437-BAF0-2642FC682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AA884D1-8FF2-86D9-528A-C4C17F056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58E4-D515-44C9-A077-C5F24BEB5E72}" type="datetimeFigureOut">
              <a:rPr lang="pt-BR" smtClean="0"/>
              <a:t>31/05/2025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2B618A-BB60-0732-2F97-4C6D8F751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47398DE-29CE-086E-29C7-729A1FC5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C21E-A290-4090-9423-4F7D14FBB0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5747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14603D3-E2AA-75FE-C08B-043489782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58E4-D515-44C9-A077-C5F24BEB5E72}" type="datetimeFigureOut">
              <a:rPr lang="pt-BR" smtClean="0"/>
              <a:t>31/05/2025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772BE40-2E89-43D2-25BD-1C075BE45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F333D41-CAA1-76BD-6438-7DD72D353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C21E-A290-4090-9423-4F7D14FBB0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061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A1DBEB-92AC-AAF8-8716-7471178BC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B5B6F2-F47E-3545-4F2D-1B2148665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BC402B-D067-442F-A5BB-165A3424F9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32878AB-EDA3-DEB9-E046-0AE2A2325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58E4-D515-44C9-A077-C5F24BEB5E72}" type="datetimeFigureOut">
              <a:rPr lang="pt-BR" smtClean="0"/>
              <a:t>31/05/2025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03144B-49E1-3F3C-A2BB-E8DDCA30B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61B6A95-5D8E-3A88-16E8-93D4C070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C21E-A290-4090-9423-4F7D14FBB0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72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6A823D-52AF-E4E5-E84F-B4A19A75C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0B432DC-7AEF-7BCF-3BB0-5F811FA478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847DAA-4B1A-A219-E774-930ADDDDE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177961-5D3B-7FC6-224C-8C17ADEF2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58E4-D515-44C9-A077-C5F24BEB5E72}" type="datetimeFigureOut">
              <a:rPr lang="pt-BR" smtClean="0"/>
              <a:t>31/05/2025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366B97E-BBCE-B091-850E-CC8443357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2F005E-0CC7-7E8C-4174-ECF60F095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C21E-A290-4090-9423-4F7D14FBB0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881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55270F-361D-1E4B-2794-E00DAE897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F8AD509-9AF9-86AD-1165-A47E14EF3A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9A4B1B-F056-EB35-9D9E-1B9BF251C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58E4-D515-44C9-A077-C5F24BEB5E72}" type="datetimeFigureOut">
              <a:rPr lang="pt-BR" smtClean="0"/>
              <a:t>31/05/2025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113E78-C4EC-537F-C3C4-ED1700103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16B956-B0F1-FF12-1C5A-0FCE52BC2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C21E-A290-4090-9423-4F7D14FBB0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7953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A1B2751-D123-EC6D-0A11-3AAB90A51C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6477AD-D776-06EB-E5ED-E43FD3ED51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FCECD9F-A0B1-8A9A-E7EB-925F21024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258E4-D515-44C9-A077-C5F24BEB5E72}" type="datetimeFigureOut">
              <a:rPr lang="pt-BR" smtClean="0"/>
              <a:t>31/05/2025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91AB11-0727-E554-073D-B4238294B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33D411-BDB4-074B-337E-ECBA06940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9C21E-A290-4090-9423-4F7D14FBB0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0082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69C1E1B-1D14-F709-ABD8-E8A3FD9D2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ADEEBC-4EEA-1B42-3D38-39F5D2FA46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3B20448-6926-C4C1-13D4-BF469795A6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9258E4-D515-44C9-A077-C5F24BEB5E72}" type="datetimeFigureOut">
              <a:rPr lang="pt-BR" smtClean="0"/>
              <a:t>31/05/2025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E75A74-6BB8-565B-590E-D8791C2AD6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44D8B3-CC9C-0E13-B87C-31C78FA9C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E9C21E-A290-4090-9423-4F7D14FBB0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818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6E02316-3FE1-F93B-5DE3-451E89330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596" y="0"/>
            <a:ext cx="4233402" cy="1846395"/>
          </a:xfrm>
          <a:prstGeom prst="rect">
            <a:avLst/>
          </a:prstGeom>
        </p:spPr>
      </p:pic>
      <p:pic>
        <p:nvPicPr>
          <p:cNvPr id="1026" name="Picture 2" descr="Resumo de Lipídios e Colesterol">
            <a:extLst>
              <a:ext uri="{FF2B5EF4-FFF2-40B4-BE49-F238E27FC236}">
                <a16:creationId xmlns:a16="http://schemas.microsoft.com/office/drawing/2014/main" id="{5E6632D7-5DE6-4329-1754-BC2C458A9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625" y="1846395"/>
            <a:ext cx="7210746" cy="499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891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6167B-C642-15A0-A5F8-92AD69D22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3E0E1EB-C3CD-DCD4-37BE-FB19A8A96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75" y="226578"/>
            <a:ext cx="11965714" cy="645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F3F89-61CC-92D5-5ACB-CEB1E52EC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07C0DB0-2914-370B-3E03-CB5E530137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9532"/>
            <a:ext cx="11691040" cy="646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87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27FD4-1279-4BB7-1AAA-B8DE2A0A2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B8EF8B3-E7FD-767A-0DB6-63B127261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8620"/>
            <a:ext cx="12192000" cy="701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872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2CC6B-5977-9EA9-A859-EFC1AE9C0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EF4F719-01C0-A066-44E5-051319A29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75" y="29259"/>
            <a:ext cx="11835442" cy="677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309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3711E-F084-700C-FA9A-441CA870A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1718A54-F8C6-9185-F5F4-A576335B7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40" y="137290"/>
            <a:ext cx="11953095" cy="672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958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6B827-16EF-2289-BACA-D48709E7E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52F3AC1-1B7E-3E9A-CC9C-7D2D31223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280"/>
            <a:ext cx="12132755" cy="652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57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A45DB-66CD-44DB-5840-91B4BFD38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9A090B2-CF89-1FA4-4AAC-A99A7D0A3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98444"/>
            <a:ext cx="11914298" cy="650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487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896B5-D479-A0F8-5AA6-C7BADC45D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3579D87-E8E2-4D3D-8EA1-89E6F5908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6302"/>
            <a:ext cx="11790944" cy="658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943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6CF4B-95AA-C3D3-1653-FCEEE566F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0D25438-0E13-7266-04B5-9102CF724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9839"/>
            <a:ext cx="12300269" cy="679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928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BC611-6C08-21FD-5D4A-9B6B68C9F0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C13816C-6B0E-FB4F-4083-D862B8A45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128"/>
            <a:ext cx="12364064" cy="676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79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E8CE3-9A12-F916-DA7A-C776FF578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8A0D4EE-3C96-069D-B297-3AC414BCF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483"/>
            <a:ext cx="11883931" cy="642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315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8257E-4BCB-D0DC-523A-EF27F90A4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D5A4DD8-CB9C-4175-45F2-1C3A12581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62" y="239474"/>
            <a:ext cx="11537399" cy="643737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AD66B7F-E283-3B2C-3779-90DDB174D298}"/>
              </a:ext>
            </a:extLst>
          </p:cNvPr>
          <p:cNvSpPr txBox="1"/>
          <p:nvPr/>
        </p:nvSpPr>
        <p:spPr>
          <a:xfrm>
            <a:off x="1708030" y="3721497"/>
            <a:ext cx="638355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LDL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E1AA5AC-F4E7-B7ED-9D53-EEE44F155F90}"/>
              </a:ext>
            </a:extLst>
          </p:cNvPr>
          <p:cNvSpPr/>
          <p:nvPr/>
        </p:nvSpPr>
        <p:spPr>
          <a:xfrm>
            <a:off x="5469147" y="3795623"/>
            <a:ext cx="626853" cy="2587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HDL</a:t>
            </a:r>
          </a:p>
        </p:txBody>
      </p:sp>
    </p:spTree>
    <p:extLst>
      <p:ext uri="{BB962C8B-B14F-4D97-AF65-F5344CB8AC3E}">
        <p14:creationId xmlns:p14="http://schemas.microsoft.com/office/powerpoint/2010/main" val="22020380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</Words>
  <Application>Microsoft Office PowerPoint</Application>
  <PresentationFormat>Widescreen</PresentationFormat>
  <Paragraphs>2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Marcondes Gomes Felix</dc:creator>
  <cp:lastModifiedBy>José Marcondes Gomes Felix</cp:lastModifiedBy>
  <cp:revision>1</cp:revision>
  <dcterms:created xsi:type="dcterms:W3CDTF">2025-05-31T14:34:57Z</dcterms:created>
  <dcterms:modified xsi:type="dcterms:W3CDTF">2025-05-31T14:52:13Z</dcterms:modified>
</cp:coreProperties>
</file>